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297" r:id="rId3"/>
    <p:sldId id="293" r:id="rId4"/>
    <p:sldId id="298" r:id="rId5"/>
    <p:sldId id="295" r:id="rId6"/>
    <p:sldId id="283" r:id="rId7"/>
    <p:sldId id="287" r:id="rId8"/>
    <p:sldId id="301" r:id="rId9"/>
    <p:sldId id="264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ta Wold" initials="AW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ddels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iddels stil 4 – uthev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Lys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8025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36" y="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6BF1A9-7DE4-4B96-AB97-988A33CD800F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FE85B17A-9136-4BE4-812F-F1CBCD6BBE72}">
      <dgm:prSet phldrT="[Tekst]"/>
      <dgm:spPr>
        <a:solidFill>
          <a:schemeClr val="bg2"/>
        </a:solidFill>
      </dgm:spPr>
      <dgm:t>
        <a:bodyPr/>
        <a:lstStyle/>
        <a:p>
          <a:r>
            <a:rPr lang="nb-NO" dirty="0" smtClean="0"/>
            <a:t>Overgang til studiet</a:t>
          </a:r>
          <a:endParaRPr lang="nb-NO" dirty="0"/>
        </a:p>
      </dgm:t>
    </dgm:pt>
    <dgm:pt modelId="{A1647B6B-DE0F-4452-B0D1-16C2513D38C8}" type="parTrans" cxnId="{2A53FE05-5438-4E77-8EDE-5AB9528F9497}">
      <dgm:prSet/>
      <dgm:spPr/>
      <dgm:t>
        <a:bodyPr/>
        <a:lstStyle/>
        <a:p>
          <a:endParaRPr lang="nb-NO"/>
        </a:p>
      </dgm:t>
    </dgm:pt>
    <dgm:pt modelId="{6BF2FA0F-3461-421E-9FDA-05B032676F62}" type="sibTrans" cxnId="{2A53FE05-5438-4E77-8EDE-5AB9528F9497}">
      <dgm:prSet/>
      <dgm:spPr/>
      <dgm:t>
        <a:bodyPr/>
        <a:lstStyle/>
        <a:p>
          <a:endParaRPr lang="nb-NO"/>
        </a:p>
      </dgm:t>
    </dgm:pt>
    <dgm:pt modelId="{DC73FFA6-1D4C-4625-9A38-01CC99BDF7D6}">
      <dgm:prSet phldrT="[Tekst]"/>
      <dgm:spPr>
        <a:solidFill>
          <a:schemeClr val="bg2"/>
        </a:solidFill>
      </dgm:spPr>
      <dgm:t>
        <a:bodyPr/>
        <a:lstStyle/>
        <a:p>
          <a:r>
            <a:rPr lang="nb-NO" dirty="0" smtClean="0"/>
            <a:t>Muligheter i studiet</a:t>
          </a:r>
        </a:p>
      </dgm:t>
    </dgm:pt>
    <dgm:pt modelId="{5F0E27AC-9F58-40C2-937C-6139570A931D}" type="parTrans" cxnId="{21ACDF69-DC9D-44DF-8E5F-811029D90410}">
      <dgm:prSet/>
      <dgm:spPr/>
      <dgm:t>
        <a:bodyPr/>
        <a:lstStyle/>
        <a:p>
          <a:endParaRPr lang="nb-NO"/>
        </a:p>
      </dgm:t>
    </dgm:pt>
    <dgm:pt modelId="{482B41E3-D02B-4429-BDB3-26A07220F44A}" type="sibTrans" cxnId="{21ACDF69-DC9D-44DF-8E5F-811029D90410}">
      <dgm:prSet/>
      <dgm:spPr/>
      <dgm:t>
        <a:bodyPr/>
        <a:lstStyle/>
        <a:p>
          <a:endParaRPr lang="nb-NO"/>
        </a:p>
      </dgm:t>
    </dgm:pt>
    <dgm:pt modelId="{E418649C-F0E4-413F-ABD2-C914BFDD112C}">
      <dgm:prSet phldrT="[Tekst]"/>
      <dgm:spPr/>
      <dgm:t>
        <a:bodyPr/>
        <a:lstStyle/>
        <a:p>
          <a:r>
            <a:rPr lang="nb-NO" dirty="0" smtClean="0"/>
            <a:t>Videre muligheter</a:t>
          </a:r>
          <a:endParaRPr lang="nb-NO" dirty="0"/>
        </a:p>
      </dgm:t>
    </dgm:pt>
    <dgm:pt modelId="{69BE88DC-C355-4837-B265-222E1D1A48EE}" type="parTrans" cxnId="{23B099F5-C085-4DED-B230-106C257213E5}">
      <dgm:prSet/>
      <dgm:spPr/>
      <dgm:t>
        <a:bodyPr/>
        <a:lstStyle/>
        <a:p>
          <a:endParaRPr lang="nb-NO"/>
        </a:p>
      </dgm:t>
    </dgm:pt>
    <dgm:pt modelId="{8B176B08-51D0-4C0F-A551-CB92759628D4}" type="sibTrans" cxnId="{23B099F5-C085-4DED-B230-106C257213E5}">
      <dgm:prSet/>
      <dgm:spPr/>
      <dgm:t>
        <a:bodyPr/>
        <a:lstStyle/>
        <a:p>
          <a:endParaRPr lang="nb-NO"/>
        </a:p>
      </dgm:t>
    </dgm:pt>
    <dgm:pt modelId="{CF246DA5-0E0B-46DE-A567-51165A96C248}">
      <dgm:prSet phldrT="[Tekst]"/>
      <dgm:spPr/>
      <dgm:t>
        <a:bodyPr/>
        <a:lstStyle/>
        <a:p>
          <a:r>
            <a:rPr lang="nb-NO" dirty="0" smtClean="0"/>
            <a:t>Planlegging</a:t>
          </a:r>
          <a:endParaRPr lang="nb-NO" dirty="0"/>
        </a:p>
      </dgm:t>
    </dgm:pt>
    <dgm:pt modelId="{ADFD33A4-DE08-4B22-B5E9-E6A055FE1820}" type="parTrans" cxnId="{24A2D9ED-C1ED-4344-8C59-F1A52511162D}">
      <dgm:prSet/>
      <dgm:spPr/>
      <dgm:t>
        <a:bodyPr/>
        <a:lstStyle/>
        <a:p>
          <a:endParaRPr lang="nb-NO"/>
        </a:p>
      </dgm:t>
    </dgm:pt>
    <dgm:pt modelId="{96879A51-2AA8-43C0-9188-F5CA945F43B4}" type="sibTrans" cxnId="{24A2D9ED-C1ED-4344-8C59-F1A52511162D}">
      <dgm:prSet/>
      <dgm:spPr/>
      <dgm:t>
        <a:bodyPr/>
        <a:lstStyle/>
        <a:p>
          <a:endParaRPr lang="nb-NO"/>
        </a:p>
      </dgm:t>
    </dgm:pt>
    <dgm:pt modelId="{2CC9F0BB-3B60-4664-BE1D-CDB01E7703FE}">
      <dgm:prSet phldrT="[Tekst]"/>
      <dgm:spPr>
        <a:solidFill>
          <a:schemeClr val="accent5"/>
        </a:solidFill>
      </dgm:spPr>
      <dgm:t>
        <a:bodyPr/>
        <a:lstStyle/>
        <a:p>
          <a:r>
            <a:rPr lang="nb-NO" dirty="0" smtClean="0"/>
            <a:t>Kontakt med arbeidslivet</a:t>
          </a:r>
          <a:endParaRPr lang="nb-NO" dirty="0"/>
        </a:p>
      </dgm:t>
    </dgm:pt>
    <dgm:pt modelId="{A5136055-F639-44B3-85EE-8A5E4A8B249B}" type="parTrans" cxnId="{5D0FAF41-DF65-4998-B842-D6C77AA01E4E}">
      <dgm:prSet/>
      <dgm:spPr/>
      <dgm:t>
        <a:bodyPr/>
        <a:lstStyle/>
        <a:p>
          <a:endParaRPr lang="nb-NO"/>
        </a:p>
      </dgm:t>
    </dgm:pt>
    <dgm:pt modelId="{38563815-1595-406F-A60C-08A715C621A0}" type="sibTrans" cxnId="{5D0FAF41-DF65-4998-B842-D6C77AA01E4E}">
      <dgm:prSet/>
      <dgm:spPr/>
      <dgm:t>
        <a:bodyPr/>
        <a:lstStyle/>
        <a:p>
          <a:endParaRPr lang="nb-NO"/>
        </a:p>
      </dgm:t>
    </dgm:pt>
    <dgm:pt modelId="{476C88E8-7D99-4D71-878C-D36F3D502F85}">
      <dgm:prSet phldrT="[Tekst]"/>
      <dgm:spPr>
        <a:solidFill>
          <a:schemeClr val="accent5"/>
        </a:solidFill>
      </dgm:spPr>
      <dgm:t>
        <a:bodyPr/>
        <a:lstStyle/>
        <a:p>
          <a:r>
            <a:rPr lang="nb-NO" dirty="0" smtClean="0"/>
            <a:t>Søke jobb eller videre studier</a:t>
          </a:r>
          <a:endParaRPr lang="nb-NO" dirty="0"/>
        </a:p>
      </dgm:t>
    </dgm:pt>
    <dgm:pt modelId="{A90D060B-BC6D-475C-869B-EF96A188E600}" type="parTrans" cxnId="{18D81FD4-4B77-44B7-A7D1-FFBE1BA4F7C3}">
      <dgm:prSet/>
      <dgm:spPr/>
      <dgm:t>
        <a:bodyPr/>
        <a:lstStyle/>
        <a:p>
          <a:endParaRPr lang="nb-NO"/>
        </a:p>
      </dgm:t>
    </dgm:pt>
    <dgm:pt modelId="{88BB5D47-1F53-4037-B95B-6034C6D1A768}" type="sibTrans" cxnId="{18D81FD4-4B77-44B7-A7D1-FFBE1BA4F7C3}">
      <dgm:prSet/>
      <dgm:spPr/>
      <dgm:t>
        <a:bodyPr/>
        <a:lstStyle/>
        <a:p>
          <a:endParaRPr lang="nb-NO"/>
        </a:p>
      </dgm:t>
    </dgm:pt>
    <dgm:pt modelId="{D9932AD9-17CB-4297-B4C6-6E82F4E3243A}">
      <dgm:prSet phldrT="[Tekst]"/>
      <dgm:spPr>
        <a:solidFill>
          <a:schemeClr val="accent5"/>
        </a:solidFill>
      </dgm:spPr>
      <dgm:t>
        <a:bodyPr/>
        <a:lstStyle/>
        <a:p>
          <a:r>
            <a:rPr lang="nb-NO" dirty="0" smtClean="0"/>
            <a:t>Veien videre</a:t>
          </a:r>
          <a:endParaRPr lang="nb-NO" dirty="0"/>
        </a:p>
      </dgm:t>
    </dgm:pt>
    <dgm:pt modelId="{AC645C4C-57DC-46D0-80C6-C7F6BAE2BC5F}" type="parTrans" cxnId="{9EEEAD20-5930-49DC-8B3F-3754D41897DE}">
      <dgm:prSet/>
      <dgm:spPr/>
      <dgm:t>
        <a:bodyPr/>
        <a:lstStyle/>
        <a:p>
          <a:endParaRPr lang="nb-NO"/>
        </a:p>
      </dgm:t>
    </dgm:pt>
    <dgm:pt modelId="{D5CD19BC-50DE-4B72-B73C-2420EB72B57E}" type="sibTrans" cxnId="{9EEEAD20-5930-49DC-8B3F-3754D41897DE}">
      <dgm:prSet/>
      <dgm:spPr/>
      <dgm:t>
        <a:bodyPr/>
        <a:lstStyle/>
        <a:p>
          <a:endParaRPr lang="nb-NO"/>
        </a:p>
      </dgm:t>
    </dgm:pt>
    <dgm:pt modelId="{D9B290FB-6D0A-429A-BCA8-8294BB0487EF}">
      <dgm:prSet phldrT="[Tekst]"/>
      <dgm:spPr>
        <a:solidFill>
          <a:schemeClr val="accent6"/>
        </a:solidFill>
      </dgm:spPr>
      <dgm:t>
        <a:bodyPr/>
        <a:lstStyle/>
        <a:p>
          <a:r>
            <a:rPr lang="nb-NO" dirty="0" smtClean="0"/>
            <a:t>Kontakt med arbeidslivet</a:t>
          </a:r>
          <a:endParaRPr lang="nb-NO" dirty="0"/>
        </a:p>
      </dgm:t>
    </dgm:pt>
    <dgm:pt modelId="{E0B1C0F8-1927-4B61-A60A-A4FD75C087FA}" type="parTrans" cxnId="{C73FD118-C5D0-40EB-841A-BD9CD2ABE8F1}">
      <dgm:prSet/>
      <dgm:spPr/>
      <dgm:t>
        <a:bodyPr/>
        <a:lstStyle/>
        <a:p>
          <a:endParaRPr lang="nb-NO"/>
        </a:p>
      </dgm:t>
    </dgm:pt>
    <dgm:pt modelId="{ED87FB6E-9F68-455D-9A8A-82DBFE8DEB1D}" type="sibTrans" cxnId="{C73FD118-C5D0-40EB-841A-BD9CD2ABE8F1}">
      <dgm:prSet/>
      <dgm:spPr/>
      <dgm:t>
        <a:bodyPr/>
        <a:lstStyle/>
        <a:p>
          <a:endParaRPr lang="nb-NO"/>
        </a:p>
      </dgm:t>
    </dgm:pt>
    <dgm:pt modelId="{8B884CB4-7E4C-4520-94C7-D3BAFC429D70}">
      <dgm:prSet phldrT="[Tekst]"/>
      <dgm:spPr>
        <a:solidFill>
          <a:schemeClr val="accent6"/>
        </a:solidFill>
      </dgm:spPr>
      <dgm:t>
        <a:bodyPr/>
        <a:lstStyle/>
        <a:p>
          <a:r>
            <a:rPr lang="nb-NO" dirty="0" smtClean="0"/>
            <a:t>Veien videre</a:t>
          </a:r>
          <a:endParaRPr lang="nb-NO" dirty="0"/>
        </a:p>
      </dgm:t>
    </dgm:pt>
    <dgm:pt modelId="{68682559-E799-42A7-B1D8-D390A7CA58F6}" type="parTrans" cxnId="{0484162C-DF74-4C94-A4B9-4E12A86DB4FE}">
      <dgm:prSet/>
      <dgm:spPr/>
      <dgm:t>
        <a:bodyPr/>
        <a:lstStyle/>
        <a:p>
          <a:endParaRPr lang="nb-NO"/>
        </a:p>
      </dgm:t>
    </dgm:pt>
    <dgm:pt modelId="{317E1ACC-E509-4425-A7ED-073902CC95B3}" type="sibTrans" cxnId="{0484162C-DF74-4C94-A4B9-4E12A86DB4FE}">
      <dgm:prSet/>
      <dgm:spPr/>
      <dgm:t>
        <a:bodyPr/>
        <a:lstStyle/>
        <a:p>
          <a:endParaRPr lang="nb-NO"/>
        </a:p>
      </dgm:t>
    </dgm:pt>
    <dgm:pt modelId="{4446771B-AF7F-425F-B663-CA9F4DA54D38}" type="pres">
      <dgm:prSet presAssocID="{866BF1A9-7DE4-4B96-AB97-988A33CD800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9BD677E-4CEF-41BA-88A1-2A01971D294A}" type="pres">
      <dgm:prSet presAssocID="{FE85B17A-9136-4BE4-812F-F1CBCD6BBE72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159CC6A-7901-43BE-9E55-A2252403120C}" type="pres">
      <dgm:prSet presAssocID="{6BF2FA0F-3461-421E-9FDA-05B032676F62}" presName="parTxOnlySpace" presStyleCnt="0"/>
      <dgm:spPr/>
    </dgm:pt>
    <dgm:pt modelId="{23F1DAA5-CE85-4C11-ACB9-84474DB02E7A}" type="pres">
      <dgm:prSet presAssocID="{DC73FFA6-1D4C-4625-9A38-01CC99BDF7D6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8F41A1B-00D4-42A1-9CC1-4A9E4CE1CD9B}" type="pres">
      <dgm:prSet presAssocID="{482B41E3-D02B-4429-BDB3-26A07220F44A}" presName="parTxOnlySpace" presStyleCnt="0"/>
      <dgm:spPr/>
    </dgm:pt>
    <dgm:pt modelId="{620817A3-1F8D-4F41-9CCE-9CBCD1E72FDA}" type="pres">
      <dgm:prSet presAssocID="{E418649C-F0E4-413F-ABD2-C914BFDD112C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DD7AAC4-54D6-440E-B7A3-458821D9560C}" type="pres">
      <dgm:prSet presAssocID="{8B176B08-51D0-4C0F-A551-CB92759628D4}" presName="parTxOnlySpace" presStyleCnt="0"/>
      <dgm:spPr/>
    </dgm:pt>
    <dgm:pt modelId="{EF7EC140-D06B-4316-8A95-7187F38BAEA9}" type="pres">
      <dgm:prSet presAssocID="{CF246DA5-0E0B-46DE-A567-51165A96C248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7E1F126-4530-41EA-AD61-785F6FDF6EED}" type="pres">
      <dgm:prSet presAssocID="{96879A51-2AA8-43C0-9188-F5CA945F43B4}" presName="parTxOnlySpace" presStyleCnt="0"/>
      <dgm:spPr/>
    </dgm:pt>
    <dgm:pt modelId="{5C480B25-39A0-4738-B8FD-AB3A0F0345EA}" type="pres">
      <dgm:prSet presAssocID="{2CC9F0BB-3B60-4664-BE1D-CDB01E7703FE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7FC13EE-9C7B-4243-A69B-61AC3C94656F}" type="pres">
      <dgm:prSet presAssocID="{38563815-1595-406F-A60C-08A715C621A0}" presName="parTxOnlySpace" presStyleCnt="0"/>
      <dgm:spPr/>
    </dgm:pt>
    <dgm:pt modelId="{F8792826-95F3-467A-B093-29BC54337D55}" type="pres">
      <dgm:prSet presAssocID="{476C88E8-7D99-4D71-878C-D36F3D502F85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9E4E496-A54E-4E36-A63E-E4F3379265C2}" type="pres">
      <dgm:prSet presAssocID="{88BB5D47-1F53-4037-B95B-6034C6D1A768}" presName="parTxOnlySpace" presStyleCnt="0"/>
      <dgm:spPr/>
    </dgm:pt>
    <dgm:pt modelId="{0CBF142A-909C-49BC-888B-2760255A934D}" type="pres">
      <dgm:prSet presAssocID="{D9932AD9-17CB-4297-B4C6-6E82F4E3243A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D11C3D4-CE01-443C-9F69-22191A6A5F24}" type="pres">
      <dgm:prSet presAssocID="{D5CD19BC-50DE-4B72-B73C-2420EB72B57E}" presName="parTxOnlySpace" presStyleCnt="0"/>
      <dgm:spPr/>
    </dgm:pt>
    <dgm:pt modelId="{7CC01265-D8C3-4559-A752-7FD2AF0EE9FB}" type="pres">
      <dgm:prSet presAssocID="{D9B290FB-6D0A-429A-BCA8-8294BB0487EF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E0B756E-FE28-4F17-A875-2B270A7D11E8}" type="pres">
      <dgm:prSet presAssocID="{ED87FB6E-9F68-455D-9A8A-82DBFE8DEB1D}" presName="parTxOnlySpace" presStyleCnt="0"/>
      <dgm:spPr/>
    </dgm:pt>
    <dgm:pt modelId="{B089821B-D50C-4128-A9AC-A4178A74AD7F}" type="pres">
      <dgm:prSet presAssocID="{8B884CB4-7E4C-4520-94C7-D3BAFC429D70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060D38C5-3EB9-4B90-AD29-C77DA6BB2010}" type="presOf" srcId="{8B884CB4-7E4C-4520-94C7-D3BAFC429D70}" destId="{B089821B-D50C-4128-A9AC-A4178A74AD7F}" srcOrd="0" destOrd="0" presId="urn:microsoft.com/office/officeart/2005/8/layout/chevron1"/>
    <dgm:cxn modelId="{18D81FD4-4B77-44B7-A7D1-FFBE1BA4F7C3}" srcId="{866BF1A9-7DE4-4B96-AB97-988A33CD800F}" destId="{476C88E8-7D99-4D71-878C-D36F3D502F85}" srcOrd="5" destOrd="0" parTransId="{A90D060B-BC6D-475C-869B-EF96A188E600}" sibTransId="{88BB5D47-1F53-4037-B95B-6034C6D1A768}"/>
    <dgm:cxn modelId="{7A2F71A0-5F2E-42E1-8A4E-F01E47573DBA}" type="presOf" srcId="{DC73FFA6-1D4C-4625-9A38-01CC99BDF7D6}" destId="{23F1DAA5-CE85-4C11-ACB9-84474DB02E7A}" srcOrd="0" destOrd="0" presId="urn:microsoft.com/office/officeart/2005/8/layout/chevron1"/>
    <dgm:cxn modelId="{2A53FE05-5438-4E77-8EDE-5AB9528F9497}" srcId="{866BF1A9-7DE4-4B96-AB97-988A33CD800F}" destId="{FE85B17A-9136-4BE4-812F-F1CBCD6BBE72}" srcOrd="0" destOrd="0" parTransId="{A1647B6B-DE0F-4452-B0D1-16C2513D38C8}" sibTransId="{6BF2FA0F-3461-421E-9FDA-05B032676F62}"/>
    <dgm:cxn modelId="{12999E9F-7D21-43DE-8D6C-743C8460CECF}" type="presOf" srcId="{D9932AD9-17CB-4297-B4C6-6E82F4E3243A}" destId="{0CBF142A-909C-49BC-888B-2760255A934D}" srcOrd="0" destOrd="0" presId="urn:microsoft.com/office/officeart/2005/8/layout/chevron1"/>
    <dgm:cxn modelId="{1DC1564D-E4B7-4C85-A0F2-DE46BC460D90}" type="presOf" srcId="{866BF1A9-7DE4-4B96-AB97-988A33CD800F}" destId="{4446771B-AF7F-425F-B663-CA9F4DA54D38}" srcOrd="0" destOrd="0" presId="urn:microsoft.com/office/officeart/2005/8/layout/chevron1"/>
    <dgm:cxn modelId="{6DF89847-3DFB-43B1-ACC8-3107E24CB300}" type="presOf" srcId="{D9B290FB-6D0A-429A-BCA8-8294BB0487EF}" destId="{7CC01265-D8C3-4559-A752-7FD2AF0EE9FB}" srcOrd="0" destOrd="0" presId="urn:microsoft.com/office/officeart/2005/8/layout/chevron1"/>
    <dgm:cxn modelId="{9EEEAD20-5930-49DC-8B3F-3754D41897DE}" srcId="{866BF1A9-7DE4-4B96-AB97-988A33CD800F}" destId="{D9932AD9-17CB-4297-B4C6-6E82F4E3243A}" srcOrd="6" destOrd="0" parTransId="{AC645C4C-57DC-46D0-80C6-C7F6BAE2BC5F}" sibTransId="{D5CD19BC-50DE-4B72-B73C-2420EB72B57E}"/>
    <dgm:cxn modelId="{23B099F5-C085-4DED-B230-106C257213E5}" srcId="{866BF1A9-7DE4-4B96-AB97-988A33CD800F}" destId="{E418649C-F0E4-413F-ABD2-C914BFDD112C}" srcOrd="2" destOrd="0" parTransId="{69BE88DC-C355-4837-B265-222E1D1A48EE}" sibTransId="{8B176B08-51D0-4C0F-A551-CB92759628D4}"/>
    <dgm:cxn modelId="{5D0FAF41-DF65-4998-B842-D6C77AA01E4E}" srcId="{866BF1A9-7DE4-4B96-AB97-988A33CD800F}" destId="{2CC9F0BB-3B60-4664-BE1D-CDB01E7703FE}" srcOrd="4" destOrd="0" parTransId="{A5136055-F639-44B3-85EE-8A5E4A8B249B}" sibTransId="{38563815-1595-406F-A60C-08A715C621A0}"/>
    <dgm:cxn modelId="{0484162C-DF74-4C94-A4B9-4E12A86DB4FE}" srcId="{866BF1A9-7DE4-4B96-AB97-988A33CD800F}" destId="{8B884CB4-7E4C-4520-94C7-D3BAFC429D70}" srcOrd="8" destOrd="0" parTransId="{68682559-E799-42A7-B1D8-D390A7CA58F6}" sibTransId="{317E1ACC-E509-4425-A7ED-073902CC95B3}"/>
    <dgm:cxn modelId="{DBA5786E-0891-4B84-AC5A-B828565DEC81}" type="presOf" srcId="{476C88E8-7D99-4D71-878C-D36F3D502F85}" destId="{F8792826-95F3-467A-B093-29BC54337D55}" srcOrd="0" destOrd="0" presId="urn:microsoft.com/office/officeart/2005/8/layout/chevron1"/>
    <dgm:cxn modelId="{22BEFEDB-1250-471E-914D-909311C224AB}" type="presOf" srcId="{2CC9F0BB-3B60-4664-BE1D-CDB01E7703FE}" destId="{5C480B25-39A0-4738-B8FD-AB3A0F0345EA}" srcOrd="0" destOrd="0" presId="urn:microsoft.com/office/officeart/2005/8/layout/chevron1"/>
    <dgm:cxn modelId="{B1FDDEBC-62AC-4931-B7E9-B57B13AB7831}" type="presOf" srcId="{FE85B17A-9136-4BE4-812F-F1CBCD6BBE72}" destId="{49BD677E-4CEF-41BA-88A1-2A01971D294A}" srcOrd="0" destOrd="0" presId="urn:microsoft.com/office/officeart/2005/8/layout/chevron1"/>
    <dgm:cxn modelId="{C73FD118-C5D0-40EB-841A-BD9CD2ABE8F1}" srcId="{866BF1A9-7DE4-4B96-AB97-988A33CD800F}" destId="{D9B290FB-6D0A-429A-BCA8-8294BB0487EF}" srcOrd="7" destOrd="0" parTransId="{E0B1C0F8-1927-4B61-A60A-A4FD75C087FA}" sibTransId="{ED87FB6E-9F68-455D-9A8A-82DBFE8DEB1D}"/>
    <dgm:cxn modelId="{8E929366-73C2-4DC8-A4FF-DA57FE712152}" type="presOf" srcId="{CF246DA5-0E0B-46DE-A567-51165A96C248}" destId="{EF7EC140-D06B-4316-8A95-7187F38BAEA9}" srcOrd="0" destOrd="0" presId="urn:microsoft.com/office/officeart/2005/8/layout/chevron1"/>
    <dgm:cxn modelId="{24A2D9ED-C1ED-4344-8C59-F1A52511162D}" srcId="{866BF1A9-7DE4-4B96-AB97-988A33CD800F}" destId="{CF246DA5-0E0B-46DE-A567-51165A96C248}" srcOrd="3" destOrd="0" parTransId="{ADFD33A4-DE08-4B22-B5E9-E6A055FE1820}" sibTransId="{96879A51-2AA8-43C0-9188-F5CA945F43B4}"/>
    <dgm:cxn modelId="{C6A22D1E-DB90-441B-8C66-336C1A8A9706}" type="presOf" srcId="{E418649C-F0E4-413F-ABD2-C914BFDD112C}" destId="{620817A3-1F8D-4F41-9CCE-9CBCD1E72FDA}" srcOrd="0" destOrd="0" presId="urn:microsoft.com/office/officeart/2005/8/layout/chevron1"/>
    <dgm:cxn modelId="{21ACDF69-DC9D-44DF-8E5F-811029D90410}" srcId="{866BF1A9-7DE4-4B96-AB97-988A33CD800F}" destId="{DC73FFA6-1D4C-4625-9A38-01CC99BDF7D6}" srcOrd="1" destOrd="0" parTransId="{5F0E27AC-9F58-40C2-937C-6139570A931D}" sibTransId="{482B41E3-D02B-4429-BDB3-26A07220F44A}"/>
    <dgm:cxn modelId="{81EC3F40-BE35-47DC-B467-1C2D3DB1A3EE}" type="presParOf" srcId="{4446771B-AF7F-425F-B663-CA9F4DA54D38}" destId="{49BD677E-4CEF-41BA-88A1-2A01971D294A}" srcOrd="0" destOrd="0" presId="urn:microsoft.com/office/officeart/2005/8/layout/chevron1"/>
    <dgm:cxn modelId="{F5CDDB8A-A8B6-4402-ACBD-F33F43FA5F09}" type="presParOf" srcId="{4446771B-AF7F-425F-B663-CA9F4DA54D38}" destId="{3159CC6A-7901-43BE-9E55-A2252403120C}" srcOrd="1" destOrd="0" presId="urn:microsoft.com/office/officeart/2005/8/layout/chevron1"/>
    <dgm:cxn modelId="{EE110CB0-3C25-4E08-A381-4E198FFBA717}" type="presParOf" srcId="{4446771B-AF7F-425F-B663-CA9F4DA54D38}" destId="{23F1DAA5-CE85-4C11-ACB9-84474DB02E7A}" srcOrd="2" destOrd="0" presId="urn:microsoft.com/office/officeart/2005/8/layout/chevron1"/>
    <dgm:cxn modelId="{8B04BDD0-8182-4D73-913F-DF1859C26F3B}" type="presParOf" srcId="{4446771B-AF7F-425F-B663-CA9F4DA54D38}" destId="{A8F41A1B-00D4-42A1-9CC1-4A9E4CE1CD9B}" srcOrd="3" destOrd="0" presId="urn:microsoft.com/office/officeart/2005/8/layout/chevron1"/>
    <dgm:cxn modelId="{1D60E007-84D5-43FE-9C2D-1D3BBEAC2DEF}" type="presParOf" srcId="{4446771B-AF7F-425F-B663-CA9F4DA54D38}" destId="{620817A3-1F8D-4F41-9CCE-9CBCD1E72FDA}" srcOrd="4" destOrd="0" presId="urn:microsoft.com/office/officeart/2005/8/layout/chevron1"/>
    <dgm:cxn modelId="{1451C7C6-DBAB-4DF5-AE69-0A7CF3D70307}" type="presParOf" srcId="{4446771B-AF7F-425F-B663-CA9F4DA54D38}" destId="{7DD7AAC4-54D6-440E-B7A3-458821D9560C}" srcOrd="5" destOrd="0" presId="urn:microsoft.com/office/officeart/2005/8/layout/chevron1"/>
    <dgm:cxn modelId="{9D6268FE-754D-47B0-B31C-6B919C8ED452}" type="presParOf" srcId="{4446771B-AF7F-425F-B663-CA9F4DA54D38}" destId="{EF7EC140-D06B-4316-8A95-7187F38BAEA9}" srcOrd="6" destOrd="0" presId="urn:microsoft.com/office/officeart/2005/8/layout/chevron1"/>
    <dgm:cxn modelId="{E07A1684-3BB3-44D3-B6A2-C6B7407D9CEB}" type="presParOf" srcId="{4446771B-AF7F-425F-B663-CA9F4DA54D38}" destId="{97E1F126-4530-41EA-AD61-785F6FDF6EED}" srcOrd="7" destOrd="0" presId="urn:microsoft.com/office/officeart/2005/8/layout/chevron1"/>
    <dgm:cxn modelId="{E0E2D538-D828-4CEC-9999-CA76A71335B9}" type="presParOf" srcId="{4446771B-AF7F-425F-B663-CA9F4DA54D38}" destId="{5C480B25-39A0-4738-B8FD-AB3A0F0345EA}" srcOrd="8" destOrd="0" presId="urn:microsoft.com/office/officeart/2005/8/layout/chevron1"/>
    <dgm:cxn modelId="{8963C791-99D6-4EBE-AE53-0B6998FD1907}" type="presParOf" srcId="{4446771B-AF7F-425F-B663-CA9F4DA54D38}" destId="{E7FC13EE-9C7B-4243-A69B-61AC3C94656F}" srcOrd="9" destOrd="0" presId="urn:microsoft.com/office/officeart/2005/8/layout/chevron1"/>
    <dgm:cxn modelId="{4A5B72B2-F353-493B-BE11-863DE8BA78E8}" type="presParOf" srcId="{4446771B-AF7F-425F-B663-CA9F4DA54D38}" destId="{F8792826-95F3-467A-B093-29BC54337D55}" srcOrd="10" destOrd="0" presId="urn:microsoft.com/office/officeart/2005/8/layout/chevron1"/>
    <dgm:cxn modelId="{E44479B5-84F4-4306-A410-972B2FBB347F}" type="presParOf" srcId="{4446771B-AF7F-425F-B663-CA9F4DA54D38}" destId="{29E4E496-A54E-4E36-A63E-E4F3379265C2}" srcOrd="11" destOrd="0" presId="urn:microsoft.com/office/officeart/2005/8/layout/chevron1"/>
    <dgm:cxn modelId="{1AFE6125-F826-4893-AFEA-8312CB66D832}" type="presParOf" srcId="{4446771B-AF7F-425F-B663-CA9F4DA54D38}" destId="{0CBF142A-909C-49BC-888B-2760255A934D}" srcOrd="12" destOrd="0" presId="urn:microsoft.com/office/officeart/2005/8/layout/chevron1"/>
    <dgm:cxn modelId="{5ED9214F-9E04-4327-9F25-3FC012809BCC}" type="presParOf" srcId="{4446771B-AF7F-425F-B663-CA9F4DA54D38}" destId="{4D11C3D4-CE01-443C-9F69-22191A6A5F24}" srcOrd="13" destOrd="0" presId="urn:microsoft.com/office/officeart/2005/8/layout/chevron1"/>
    <dgm:cxn modelId="{A547C5E2-F364-4C98-A86E-4EB4E00CAA70}" type="presParOf" srcId="{4446771B-AF7F-425F-B663-CA9F4DA54D38}" destId="{7CC01265-D8C3-4559-A752-7FD2AF0EE9FB}" srcOrd="14" destOrd="0" presId="urn:microsoft.com/office/officeart/2005/8/layout/chevron1"/>
    <dgm:cxn modelId="{77695E11-9831-4442-A04D-FEA4A03599E1}" type="presParOf" srcId="{4446771B-AF7F-425F-B663-CA9F4DA54D38}" destId="{FE0B756E-FE28-4F17-A875-2B270A7D11E8}" srcOrd="15" destOrd="0" presId="urn:microsoft.com/office/officeart/2005/8/layout/chevron1"/>
    <dgm:cxn modelId="{4AFD7250-4E51-4079-9F82-4E30CF24AF4B}" type="presParOf" srcId="{4446771B-AF7F-425F-B663-CA9F4DA54D38}" destId="{B089821B-D50C-4128-A9AC-A4178A74AD7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BD677E-4CEF-41BA-88A1-2A01971D294A}">
      <dsp:nvSpPr>
        <dsp:cNvPr id="0" name=""/>
        <dsp:cNvSpPr/>
      </dsp:nvSpPr>
      <dsp:spPr>
        <a:xfrm>
          <a:off x="134" y="2568394"/>
          <a:ext cx="1347546" cy="539018"/>
        </a:xfrm>
        <a:prstGeom prst="chevron">
          <a:avLst/>
        </a:prstGeom>
        <a:solidFill>
          <a:schemeClr val="bg2"/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Overgang til studiet</a:t>
          </a:r>
          <a:endParaRPr lang="nb-NO" sz="1100" kern="1200" dirty="0"/>
        </a:p>
      </dsp:txBody>
      <dsp:txXfrm>
        <a:off x="269643" y="2568394"/>
        <a:ext cx="808528" cy="539018"/>
      </dsp:txXfrm>
    </dsp:sp>
    <dsp:sp modelId="{23F1DAA5-CE85-4C11-ACB9-84474DB02E7A}">
      <dsp:nvSpPr>
        <dsp:cNvPr id="0" name=""/>
        <dsp:cNvSpPr/>
      </dsp:nvSpPr>
      <dsp:spPr>
        <a:xfrm>
          <a:off x="1212926" y="2568394"/>
          <a:ext cx="1347546" cy="539018"/>
        </a:xfrm>
        <a:prstGeom prst="chevron">
          <a:avLst/>
        </a:prstGeom>
        <a:solidFill>
          <a:schemeClr val="bg2"/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Muligheter i studiet</a:t>
          </a:r>
        </a:p>
      </dsp:txBody>
      <dsp:txXfrm>
        <a:off x="1482435" y="2568394"/>
        <a:ext cx="808528" cy="539018"/>
      </dsp:txXfrm>
    </dsp:sp>
    <dsp:sp modelId="{620817A3-1F8D-4F41-9CCE-9CBCD1E72FDA}">
      <dsp:nvSpPr>
        <dsp:cNvPr id="0" name=""/>
        <dsp:cNvSpPr/>
      </dsp:nvSpPr>
      <dsp:spPr>
        <a:xfrm>
          <a:off x="2425717" y="2568394"/>
          <a:ext cx="1347546" cy="53901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Videre muligheter</a:t>
          </a:r>
          <a:endParaRPr lang="nb-NO" sz="1100" kern="1200" dirty="0"/>
        </a:p>
      </dsp:txBody>
      <dsp:txXfrm>
        <a:off x="2695226" y="2568394"/>
        <a:ext cx="808528" cy="539018"/>
      </dsp:txXfrm>
    </dsp:sp>
    <dsp:sp modelId="{EF7EC140-D06B-4316-8A95-7187F38BAEA9}">
      <dsp:nvSpPr>
        <dsp:cNvPr id="0" name=""/>
        <dsp:cNvSpPr/>
      </dsp:nvSpPr>
      <dsp:spPr>
        <a:xfrm>
          <a:off x="3638509" y="2568394"/>
          <a:ext cx="1347546" cy="53901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Planlegging</a:t>
          </a:r>
          <a:endParaRPr lang="nb-NO" sz="1100" kern="1200" dirty="0"/>
        </a:p>
      </dsp:txBody>
      <dsp:txXfrm>
        <a:off x="3908018" y="2568394"/>
        <a:ext cx="808528" cy="539018"/>
      </dsp:txXfrm>
    </dsp:sp>
    <dsp:sp modelId="{5C480B25-39A0-4738-B8FD-AB3A0F0345EA}">
      <dsp:nvSpPr>
        <dsp:cNvPr id="0" name=""/>
        <dsp:cNvSpPr/>
      </dsp:nvSpPr>
      <dsp:spPr>
        <a:xfrm>
          <a:off x="4851300" y="2568394"/>
          <a:ext cx="1347546" cy="539018"/>
        </a:xfrm>
        <a:prstGeom prst="chevron">
          <a:avLst/>
        </a:prstGeom>
        <a:solidFill>
          <a:schemeClr val="accent5"/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Kontakt med arbeidslivet</a:t>
          </a:r>
          <a:endParaRPr lang="nb-NO" sz="1100" kern="1200" dirty="0"/>
        </a:p>
      </dsp:txBody>
      <dsp:txXfrm>
        <a:off x="5120809" y="2568394"/>
        <a:ext cx="808528" cy="539018"/>
      </dsp:txXfrm>
    </dsp:sp>
    <dsp:sp modelId="{F8792826-95F3-467A-B093-29BC54337D55}">
      <dsp:nvSpPr>
        <dsp:cNvPr id="0" name=""/>
        <dsp:cNvSpPr/>
      </dsp:nvSpPr>
      <dsp:spPr>
        <a:xfrm>
          <a:off x="6064092" y="2568394"/>
          <a:ext cx="1347546" cy="539018"/>
        </a:xfrm>
        <a:prstGeom prst="chevron">
          <a:avLst/>
        </a:prstGeom>
        <a:solidFill>
          <a:schemeClr val="accent5"/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Søke jobb eller videre studier</a:t>
          </a:r>
          <a:endParaRPr lang="nb-NO" sz="1100" kern="1200" dirty="0"/>
        </a:p>
      </dsp:txBody>
      <dsp:txXfrm>
        <a:off x="6333601" y="2568394"/>
        <a:ext cx="808528" cy="539018"/>
      </dsp:txXfrm>
    </dsp:sp>
    <dsp:sp modelId="{0CBF142A-909C-49BC-888B-2760255A934D}">
      <dsp:nvSpPr>
        <dsp:cNvPr id="0" name=""/>
        <dsp:cNvSpPr/>
      </dsp:nvSpPr>
      <dsp:spPr>
        <a:xfrm>
          <a:off x="7276883" y="2568394"/>
          <a:ext cx="1347546" cy="539018"/>
        </a:xfrm>
        <a:prstGeom prst="chevron">
          <a:avLst/>
        </a:prstGeom>
        <a:solidFill>
          <a:schemeClr val="accent5"/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Veien videre</a:t>
          </a:r>
          <a:endParaRPr lang="nb-NO" sz="1100" kern="1200" dirty="0"/>
        </a:p>
      </dsp:txBody>
      <dsp:txXfrm>
        <a:off x="7546392" y="2568394"/>
        <a:ext cx="808528" cy="539018"/>
      </dsp:txXfrm>
    </dsp:sp>
    <dsp:sp modelId="{7CC01265-D8C3-4559-A752-7FD2AF0EE9FB}">
      <dsp:nvSpPr>
        <dsp:cNvPr id="0" name=""/>
        <dsp:cNvSpPr/>
      </dsp:nvSpPr>
      <dsp:spPr>
        <a:xfrm>
          <a:off x="8489675" y="2568394"/>
          <a:ext cx="1347546" cy="539018"/>
        </a:xfrm>
        <a:prstGeom prst="chevron">
          <a:avLst/>
        </a:prstGeom>
        <a:solidFill>
          <a:schemeClr val="accent6"/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Kontakt med arbeidslivet</a:t>
          </a:r>
          <a:endParaRPr lang="nb-NO" sz="1100" kern="1200" dirty="0"/>
        </a:p>
      </dsp:txBody>
      <dsp:txXfrm>
        <a:off x="8759184" y="2568394"/>
        <a:ext cx="808528" cy="539018"/>
      </dsp:txXfrm>
    </dsp:sp>
    <dsp:sp modelId="{B089821B-D50C-4128-A9AC-A4178A74AD7F}">
      <dsp:nvSpPr>
        <dsp:cNvPr id="0" name=""/>
        <dsp:cNvSpPr/>
      </dsp:nvSpPr>
      <dsp:spPr>
        <a:xfrm>
          <a:off x="9702466" y="2568394"/>
          <a:ext cx="1347546" cy="539018"/>
        </a:xfrm>
        <a:prstGeom prst="chevron">
          <a:avLst/>
        </a:prstGeom>
        <a:solidFill>
          <a:schemeClr val="accent6"/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Veien videre</a:t>
          </a:r>
          <a:endParaRPr lang="nb-NO" sz="1100" kern="1200" dirty="0"/>
        </a:p>
      </dsp:txBody>
      <dsp:txXfrm>
        <a:off x="9971975" y="2568394"/>
        <a:ext cx="808528" cy="539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/>
          <a:lstStyle>
            <a:lvl1pPr algn="r">
              <a:defRPr sz="5000" spc="200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48" y="0"/>
            <a:ext cx="12188952" cy="4572000"/>
          </a:xfrm>
          <a:solidFill>
            <a:srgbClr val="FFFFFF"/>
          </a:solidFill>
        </p:spPr>
        <p:txBody>
          <a:bodyPr lIns="457200" tIns="36576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7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Oval 5"/>
          <p:cNvSpPr/>
          <p:nvPr/>
        </p:nvSpPr>
        <p:spPr>
          <a:xfrm>
            <a:off x="0" y="0"/>
            <a:ext cx="12192000" cy="4572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ihåndsform 6"/>
          <p:cNvSpPr/>
          <p:nvPr userDrawn="1"/>
        </p:nvSpPr>
        <p:spPr>
          <a:xfrm>
            <a:off x="1387475" y="0"/>
            <a:ext cx="9417050" cy="4572000"/>
          </a:xfrm>
          <a:custGeom>
            <a:avLst/>
            <a:gdLst>
              <a:gd name="connsiteX0" fmla="*/ 1687200 w 9417050"/>
              <a:gd name="connsiteY0" fmla="*/ 0 h 4572001"/>
              <a:gd name="connsiteX1" fmla="*/ 7729851 w 9417050"/>
              <a:gd name="connsiteY1" fmla="*/ 0 h 4572001"/>
              <a:gd name="connsiteX2" fmla="*/ 7874431 w 9417050"/>
              <a:gd name="connsiteY2" fmla="*/ 118940 h 4572001"/>
              <a:gd name="connsiteX3" fmla="*/ 9417050 w 9417050"/>
              <a:gd name="connsiteY3" fmla="*/ 3429001 h 4572001"/>
              <a:gd name="connsiteX4" fmla="*/ 9309281 w 9417050"/>
              <a:gd name="connsiteY4" fmla="*/ 4384672 h 4572001"/>
              <a:gd name="connsiteX5" fmla="*/ 9260829 w 9417050"/>
              <a:gd name="connsiteY5" fmla="*/ 4572001 h 4572001"/>
              <a:gd name="connsiteX6" fmla="*/ 156221 w 9417050"/>
              <a:gd name="connsiteY6" fmla="*/ 4572001 h 4572001"/>
              <a:gd name="connsiteX7" fmla="*/ 107769 w 9417050"/>
              <a:gd name="connsiteY7" fmla="*/ 4384672 h 4572001"/>
              <a:gd name="connsiteX8" fmla="*/ 0 w 9417050"/>
              <a:gd name="connsiteY8" fmla="*/ 3429001 h 4572001"/>
              <a:gd name="connsiteX9" fmla="*/ 1542620 w 9417050"/>
              <a:gd name="connsiteY9" fmla="*/ 118940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417050" h="4572001">
                <a:moveTo>
                  <a:pt x="1687200" y="0"/>
                </a:moveTo>
                <a:lnTo>
                  <a:pt x="7729851" y="0"/>
                </a:lnTo>
                <a:lnTo>
                  <a:pt x="7874431" y="118940"/>
                </a:lnTo>
                <a:cubicBezTo>
                  <a:pt x="8822094" y="936946"/>
                  <a:pt x="9417050" y="2116988"/>
                  <a:pt x="9417050" y="3429001"/>
                </a:cubicBezTo>
                <a:cubicBezTo>
                  <a:pt x="9417050" y="3757005"/>
                  <a:pt x="9379865" y="4076760"/>
                  <a:pt x="9309281" y="4384672"/>
                </a:cubicBezTo>
                <a:lnTo>
                  <a:pt x="9260829" y="4572001"/>
                </a:lnTo>
                <a:lnTo>
                  <a:pt x="156221" y="4572001"/>
                </a:lnTo>
                <a:lnTo>
                  <a:pt x="107769" y="4384672"/>
                </a:lnTo>
                <a:cubicBezTo>
                  <a:pt x="37185" y="4076760"/>
                  <a:pt x="0" y="3757005"/>
                  <a:pt x="0" y="3429001"/>
                </a:cubicBezTo>
                <a:cubicBezTo>
                  <a:pt x="0" y="2116988"/>
                  <a:pt x="594956" y="936946"/>
                  <a:pt x="1542620" y="118940"/>
                </a:cubicBezTo>
                <a:close/>
              </a:path>
            </a:pathLst>
          </a:cu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/>
          <a:lstStyle>
            <a:lvl1pPr algn="r">
              <a:defRPr sz="5000" b="0" spc="200" baseline="0"/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22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0" y="0"/>
            <a:ext cx="12192000" cy="4572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/>
          <a:lstStyle>
            <a:lvl1pPr algn="r">
              <a:defRPr sz="5000" b="0" spc="200" baseline="0"/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sp>
        <p:nvSpPr>
          <p:cNvPr id="13" name="Plassholder for bilde 12"/>
          <p:cNvSpPr>
            <a:spLocks noGrp="1"/>
          </p:cNvSpPr>
          <p:nvPr>
            <p:ph type="pic" sz="quarter" idx="10"/>
          </p:nvPr>
        </p:nvSpPr>
        <p:spPr>
          <a:xfrm>
            <a:off x="1387475" y="0"/>
            <a:ext cx="9417050" cy="7684169"/>
          </a:xfrm>
          <a:custGeom>
            <a:avLst/>
            <a:gdLst>
              <a:gd name="connsiteX0" fmla="*/ 3215746 w 9417050"/>
              <a:gd name="connsiteY0" fmla="*/ 7459579 h 7684169"/>
              <a:gd name="connsiteX1" fmla="*/ 6201305 w 9417050"/>
              <a:gd name="connsiteY1" fmla="*/ 7459579 h 7684169"/>
              <a:gd name="connsiteX2" fmla="*/ 6108697 w 9417050"/>
              <a:gd name="connsiteY2" fmla="*/ 7488538 h 7684169"/>
              <a:gd name="connsiteX3" fmla="*/ 4708525 w 9417050"/>
              <a:gd name="connsiteY3" fmla="*/ 7684169 h 7684169"/>
              <a:gd name="connsiteX4" fmla="*/ 3308354 w 9417050"/>
              <a:gd name="connsiteY4" fmla="*/ 7488538 h 7684169"/>
              <a:gd name="connsiteX5" fmla="*/ 1682212 w 9417050"/>
              <a:gd name="connsiteY5" fmla="*/ 0 h 7684169"/>
              <a:gd name="connsiteX6" fmla="*/ 7734839 w 9417050"/>
              <a:gd name="connsiteY6" fmla="*/ 0 h 7684169"/>
              <a:gd name="connsiteX7" fmla="*/ 7874431 w 9417050"/>
              <a:gd name="connsiteY7" fmla="*/ 111748 h 7684169"/>
              <a:gd name="connsiteX8" fmla="*/ 9417050 w 9417050"/>
              <a:gd name="connsiteY8" fmla="*/ 3332748 h 7684169"/>
              <a:gd name="connsiteX9" fmla="*/ 9268813 w 9417050"/>
              <a:gd name="connsiteY9" fmla="*/ 4420236 h 7684169"/>
              <a:gd name="connsiteX10" fmla="*/ 9222180 w 9417050"/>
              <a:gd name="connsiteY10" fmla="*/ 4572000 h 7684169"/>
              <a:gd name="connsiteX11" fmla="*/ 194870 w 9417050"/>
              <a:gd name="connsiteY11" fmla="*/ 4572000 h 7684169"/>
              <a:gd name="connsiteX12" fmla="*/ 148237 w 9417050"/>
              <a:gd name="connsiteY12" fmla="*/ 4420236 h 7684169"/>
              <a:gd name="connsiteX13" fmla="*/ 0 w 9417050"/>
              <a:gd name="connsiteY13" fmla="*/ 3332748 h 7684169"/>
              <a:gd name="connsiteX14" fmla="*/ 1542619 w 9417050"/>
              <a:gd name="connsiteY14" fmla="*/ 111748 h 7684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417050" h="7684169">
                <a:moveTo>
                  <a:pt x="3215746" y="7459579"/>
                </a:moveTo>
                <a:lnTo>
                  <a:pt x="6201305" y="7459579"/>
                </a:lnTo>
                <a:lnTo>
                  <a:pt x="6108697" y="7488538"/>
                </a:lnTo>
                <a:cubicBezTo>
                  <a:pt x="5666383" y="7615678"/>
                  <a:pt x="5196109" y="7684169"/>
                  <a:pt x="4708525" y="7684169"/>
                </a:cubicBezTo>
                <a:cubicBezTo>
                  <a:pt x="4220942" y="7684169"/>
                  <a:pt x="3750668" y="7615678"/>
                  <a:pt x="3308354" y="7488538"/>
                </a:cubicBezTo>
                <a:close/>
                <a:moveTo>
                  <a:pt x="1682212" y="0"/>
                </a:moveTo>
                <a:lnTo>
                  <a:pt x="7734839" y="0"/>
                </a:lnTo>
                <a:lnTo>
                  <a:pt x="7874431" y="111748"/>
                </a:lnTo>
                <a:cubicBezTo>
                  <a:pt x="8822094" y="907744"/>
                  <a:pt x="9417050" y="2056036"/>
                  <a:pt x="9417050" y="3332748"/>
                </a:cubicBezTo>
                <a:cubicBezTo>
                  <a:pt x="9417050" y="3708252"/>
                  <a:pt x="9365583" y="4072646"/>
                  <a:pt x="9268813" y="4420236"/>
                </a:cubicBezTo>
                <a:lnTo>
                  <a:pt x="9222180" y="4572000"/>
                </a:lnTo>
                <a:lnTo>
                  <a:pt x="194870" y="4572000"/>
                </a:lnTo>
                <a:lnTo>
                  <a:pt x="148237" y="4420236"/>
                </a:lnTo>
                <a:cubicBezTo>
                  <a:pt x="51467" y="4072646"/>
                  <a:pt x="0" y="3708252"/>
                  <a:pt x="0" y="3332748"/>
                </a:cubicBezTo>
                <a:cubicBezTo>
                  <a:pt x="0" y="2056036"/>
                  <a:pt x="594956" y="907744"/>
                  <a:pt x="1542619" y="111748"/>
                </a:cubicBezTo>
                <a:close/>
              </a:path>
            </a:pathLst>
          </a:custGeom>
        </p:spPr>
        <p:txBody>
          <a:bodyPr>
            <a:noAutofit/>
          </a:bodyPr>
          <a:lstStyle/>
          <a:p>
            <a:pPr lvl="0"/>
            <a:endParaRPr lang="nb-NO" noProof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1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 cap="none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6" name="Plassholder for bilde 15"/>
          <p:cNvSpPr>
            <a:spLocks noGrp="1"/>
          </p:cNvSpPr>
          <p:nvPr>
            <p:ph type="pic" sz="quarter" idx="10"/>
          </p:nvPr>
        </p:nvSpPr>
        <p:spPr>
          <a:xfrm>
            <a:off x="7090608" y="0"/>
            <a:ext cx="5101392" cy="6858000"/>
          </a:xfrm>
          <a:custGeom>
            <a:avLst/>
            <a:gdLst>
              <a:gd name="connsiteX0" fmla="*/ 1190660 w 5101392"/>
              <a:gd name="connsiteY0" fmla="*/ 0 h 6858000"/>
              <a:gd name="connsiteX1" fmla="*/ 5101392 w 5101392"/>
              <a:gd name="connsiteY1" fmla="*/ 0 h 6858000"/>
              <a:gd name="connsiteX2" fmla="*/ 5101392 w 5101392"/>
              <a:gd name="connsiteY2" fmla="*/ 6858000 h 6858000"/>
              <a:gd name="connsiteX3" fmla="*/ 1727911 w 5101392"/>
              <a:gd name="connsiteY3" fmla="*/ 6858000 h 6858000"/>
              <a:gd name="connsiteX4" fmla="*/ 1634815 w 5101392"/>
              <a:gd name="connsiteY4" fmla="*/ 6791678 h 6858000"/>
              <a:gd name="connsiteX5" fmla="*/ 0 w 5101392"/>
              <a:gd name="connsiteY5" fmla="*/ 3186113 h 6858000"/>
              <a:gd name="connsiteX6" fmla="*/ 1086044 w 5101392"/>
              <a:gd name="connsiteY6" fmla="*/ 1114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1392" h="6858000">
                <a:moveTo>
                  <a:pt x="1190660" y="0"/>
                </a:moveTo>
                <a:lnTo>
                  <a:pt x="5101392" y="0"/>
                </a:lnTo>
                <a:lnTo>
                  <a:pt x="5101392" y="6858000"/>
                </a:lnTo>
                <a:lnTo>
                  <a:pt x="1727911" y="6858000"/>
                </a:lnTo>
                <a:lnTo>
                  <a:pt x="1634815" y="6791678"/>
                </a:lnTo>
                <a:cubicBezTo>
                  <a:pt x="648485" y="6010282"/>
                  <a:pt x="0" y="4687003"/>
                  <a:pt x="0" y="3186113"/>
                </a:cubicBezTo>
                <a:cubicBezTo>
                  <a:pt x="0" y="1985401"/>
                  <a:pt x="415031" y="898360"/>
                  <a:pt x="1086044" y="11149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nb-NO" noProof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61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 cap="none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6" name="Plassholder for bilde 15"/>
          <p:cNvSpPr>
            <a:spLocks noGrp="1"/>
          </p:cNvSpPr>
          <p:nvPr>
            <p:ph type="pic" sz="quarter" idx="10"/>
          </p:nvPr>
        </p:nvSpPr>
        <p:spPr>
          <a:xfrm>
            <a:off x="7090608" y="0"/>
            <a:ext cx="5101392" cy="6858000"/>
          </a:xfrm>
          <a:custGeom>
            <a:avLst/>
            <a:gdLst>
              <a:gd name="connsiteX0" fmla="*/ 1190660 w 5101392"/>
              <a:gd name="connsiteY0" fmla="*/ 0 h 6858000"/>
              <a:gd name="connsiteX1" fmla="*/ 5101392 w 5101392"/>
              <a:gd name="connsiteY1" fmla="*/ 0 h 6858000"/>
              <a:gd name="connsiteX2" fmla="*/ 5101392 w 5101392"/>
              <a:gd name="connsiteY2" fmla="*/ 6858000 h 6858000"/>
              <a:gd name="connsiteX3" fmla="*/ 1727911 w 5101392"/>
              <a:gd name="connsiteY3" fmla="*/ 6858000 h 6858000"/>
              <a:gd name="connsiteX4" fmla="*/ 1634815 w 5101392"/>
              <a:gd name="connsiteY4" fmla="*/ 6791678 h 6858000"/>
              <a:gd name="connsiteX5" fmla="*/ 0 w 5101392"/>
              <a:gd name="connsiteY5" fmla="*/ 3186113 h 6858000"/>
              <a:gd name="connsiteX6" fmla="*/ 1086044 w 5101392"/>
              <a:gd name="connsiteY6" fmla="*/ 1114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1392" h="6858000">
                <a:moveTo>
                  <a:pt x="1190660" y="0"/>
                </a:moveTo>
                <a:lnTo>
                  <a:pt x="5101392" y="0"/>
                </a:lnTo>
                <a:lnTo>
                  <a:pt x="5101392" y="6858000"/>
                </a:lnTo>
                <a:lnTo>
                  <a:pt x="1727911" y="6858000"/>
                </a:lnTo>
                <a:lnTo>
                  <a:pt x="1634815" y="6791678"/>
                </a:lnTo>
                <a:cubicBezTo>
                  <a:pt x="648485" y="6010282"/>
                  <a:pt x="0" y="4687003"/>
                  <a:pt x="0" y="3186113"/>
                </a:cubicBezTo>
                <a:cubicBezTo>
                  <a:pt x="0" y="1985401"/>
                  <a:pt x="415031" y="898360"/>
                  <a:pt x="1086044" y="11149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nb-NO" noProof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11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håndsform 4"/>
          <p:cNvSpPr/>
          <p:nvPr userDrawn="1"/>
        </p:nvSpPr>
        <p:spPr>
          <a:xfrm>
            <a:off x="7091363" y="0"/>
            <a:ext cx="5100637" cy="6858000"/>
          </a:xfrm>
          <a:custGeom>
            <a:avLst/>
            <a:gdLst>
              <a:gd name="connsiteX0" fmla="*/ 1210703 w 5101390"/>
              <a:gd name="connsiteY0" fmla="*/ 0 h 6858000"/>
              <a:gd name="connsiteX1" fmla="*/ 5101390 w 5101390"/>
              <a:gd name="connsiteY1" fmla="*/ 0 h 6858000"/>
              <a:gd name="connsiteX2" fmla="*/ 5101390 w 5101390"/>
              <a:gd name="connsiteY2" fmla="*/ 6858000 h 6858000"/>
              <a:gd name="connsiteX3" fmla="*/ 1704735 w 5101390"/>
              <a:gd name="connsiteY3" fmla="*/ 6858000 h 6858000"/>
              <a:gd name="connsiteX4" fmla="*/ 1656732 w 5101390"/>
              <a:gd name="connsiteY4" fmla="*/ 6824126 h 6858000"/>
              <a:gd name="connsiteX5" fmla="*/ 0 w 5101390"/>
              <a:gd name="connsiteY5" fmla="*/ 3212432 h 6858000"/>
              <a:gd name="connsiteX6" fmla="*/ 1007856 w 5101390"/>
              <a:gd name="connsiteY6" fmla="*/ 2262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1390" h="6858000">
                <a:moveTo>
                  <a:pt x="1210703" y="0"/>
                </a:moveTo>
                <a:lnTo>
                  <a:pt x="5101390" y="0"/>
                </a:lnTo>
                <a:lnTo>
                  <a:pt x="5101390" y="6858000"/>
                </a:lnTo>
                <a:lnTo>
                  <a:pt x="1704735" y="6858000"/>
                </a:lnTo>
                <a:lnTo>
                  <a:pt x="1656732" y="6824126"/>
                </a:lnTo>
                <a:cubicBezTo>
                  <a:pt x="663483" y="6083451"/>
                  <a:pt x="0" y="4743034"/>
                  <a:pt x="0" y="3212432"/>
                </a:cubicBezTo>
                <a:cubicBezTo>
                  <a:pt x="0" y="2046260"/>
                  <a:pt x="385151" y="990489"/>
                  <a:pt x="1007856" y="22626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02880" y="690584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 cap="none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29574" y="2761825"/>
            <a:ext cx="4162425" cy="336275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3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65958" y="1348311"/>
            <a:ext cx="3465094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 cap="none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68627" y="3429000"/>
            <a:ext cx="4162425" cy="336275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8807450" cy="6858000"/>
          </a:xfrm>
          <a:custGeom>
            <a:avLst/>
            <a:gdLst>
              <a:gd name="connsiteX0" fmla="*/ 0 w 8807450"/>
              <a:gd name="connsiteY0" fmla="*/ 0 h 6858000"/>
              <a:gd name="connsiteX1" fmla="*/ 8807450 w 8807450"/>
              <a:gd name="connsiteY1" fmla="*/ 0 h 6858000"/>
              <a:gd name="connsiteX2" fmla="*/ 8807450 w 8807450"/>
              <a:gd name="connsiteY2" fmla="*/ 4 h 6858000"/>
              <a:gd name="connsiteX3" fmla="*/ 6096336 w 8807450"/>
              <a:gd name="connsiteY3" fmla="*/ 6858000 h 6858000"/>
              <a:gd name="connsiteX4" fmla="*/ 0 w 880745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7450" h="6858000">
                <a:moveTo>
                  <a:pt x="0" y="0"/>
                </a:moveTo>
                <a:lnTo>
                  <a:pt x="8807450" y="0"/>
                </a:lnTo>
                <a:lnTo>
                  <a:pt x="8807450" y="4"/>
                </a:lnTo>
                <a:lnTo>
                  <a:pt x="6096336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lvl="0"/>
            <a:endParaRPr lang="nb-NO" noProof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806" y="6550776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8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10564" y="919686"/>
            <a:ext cx="3423236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 cap="none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240" y="2976658"/>
            <a:ext cx="3874085" cy="336275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0" name="Plassholder for bilde 9"/>
          <p:cNvSpPr>
            <a:spLocks noGrp="1"/>
          </p:cNvSpPr>
          <p:nvPr>
            <p:ph type="pic" sz="quarter" idx="10"/>
          </p:nvPr>
        </p:nvSpPr>
        <p:spPr bwMode="auto">
          <a:xfrm>
            <a:off x="3425825" y="0"/>
            <a:ext cx="8766175" cy="6858000"/>
          </a:xfrm>
          <a:custGeom>
            <a:avLst/>
            <a:gdLst>
              <a:gd name="connsiteX0" fmla="*/ 0 w 8766175"/>
              <a:gd name="connsiteY0" fmla="*/ 0 h 6858000"/>
              <a:gd name="connsiteX1" fmla="*/ 8766175 w 8766175"/>
              <a:gd name="connsiteY1" fmla="*/ 0 h 6858000"/>
              <a:gd name="connsiteX2" fmla="*/ 8766175 w 8766175"/>
              <a:gd name="connsiteY2" fmla="*/ 6858000 h 6858000"/>
              <a:gd name="connsiteX3" fmla="*/ 2578100 w 8766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66175" h="6858000">
                <a:moveTo>
                  <a:pt x="0" y="0"/>
                </a:moveTo>
                <a:lnTo>
                  <a:pt x="8766175" y="0"/>
                </a:lnTo>
                <a:lnTo>
                  <a:pt x="8766175" y="6858000"/>
                </a:lnTo>
                <a:lnTo>
                  <a:pt x="2578100" y="68580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lvl="0"/>
            <a:endParaRPr lang="nb-NO" noProof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174" y="6503570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03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869" y="585788"/>
            <a:ext cx="9720262" cy="1498600"/>
          </a:xfrm>
        </p:spPr>
        <p:txBody>
          <a:bodyPr/>
          <a:lstStyle>
            <a:lvl1pPr algn="ctr">
              <a:defRPr sz="4400" cap="none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1636378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endParaRPr lang="nb-NO" noProof="0" dirty="0"/>
          </a:p>
        </p:txBody>
      </p:sp>
      <p:sp>
        <p:nvSpPr>
          <p:cNvPr id="5" name="Plassholder for bilde 3"/>
          <p:cNvSpPr>
            <a:spLocks noGrp="1"/>
          </p:cNvSpPr>
          <p:nvPr>
            <p:ph type="pic" sz="quarter" idx="11"/>
          </p:nvPr>
        </p:nvSpPr>
        <p:spPr>
          <a:xfrm>
            <a:off x="3200484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endParaRPr lang="nb-NO" noProof="0" dirty="0"/>
          </a:p>
        </p:txBody>
      </p:sp>
      <p:sp>
        <p:nvSpPr>
          <p:cNvPr id="6" name="Plassholder for bilde 3"/>
          <p:cNvSpPr>
            <a:spLocks noGrp="1"/>
          </p:cNvSpPr>
          <p:nvPr>
            <p:ph type="pic" sz="quarter" idx="12"/>
          </p:nvPr>
        </p:nvSpPr>
        <p:spPr>
          <a:xfrm>
            <a:off x="4764589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endParaRPr lang="nb-NO" noProof="0" dirty="0"/>
          </a:p>
        </p:txBody>
      </p:sp>
      <p:sp>
        <p:nvSpPr>
          <p:cNvPr id="7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6328694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endParaRPr lang="nb-NO" noProof="0" dirty="0"/>
          </a:p>
        </p:txBody>
      </p:sp>
      <p:sp>
        <p:nvSpPr>
          <p:cNvPr id="8" name="Plassholder for bilde 3"/>
          <p:cNvSpPr>
            <a:spLocks noGrp="1"/>
          </p:cNvSpPr>
          <p:nvPr>
            <p:ph type="pic" sz="quarter" idx="14"/>
          </p:nvPr>
        </p:nvSpPr>
        <p:spPr>
          <a:xfrm>
            <a:off x="7892799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endParaRPr lang="nb-NO" noProof="0" dirty="0"/>
          </a:p>
        </p:txBody>
      </p:sp>
      <p:sp>
        <p:nvSpPr>
          <p:cNvPr id="9" name="Plassholder for bilde 3"/>
          <p:cNvSpPr>
            <a:spLocks noGrp="1"/>
          </p:cNvSpPr>
          <p:nvPr>
            <p:ph type="pic" sz="quarter" idx="15"/>
          </p:nvPr>
        </p:nvSpPr>
        <p:spPr>
          <a:xfrm>
            <a:off x="9456905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endParaRPr lang="nb-NO" noProof="0" dirty="0"/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6"/>
          </p:nvPr>
        </p:nvSpPr>
        <p:spPr>
          <a:xfrm>
            <a:off x="1519697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7"/>
          </p:nvPr>
        </p:nvSpPr>
        <p:spPr>
          <a:xfrm>
            <a:off x="3083802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4647907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9"/>
          </p:nvPr>
        </p:nvSpPr>
        <p:spPr>
          <a:xfrm>
            <a:off x="6212012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20"/>
          </p:nvPr>
        </p:nvSpPr>
        <p:spPr>
          <a:xfrm>
            <a:off x="7776117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21"/>
          </p:nvPr>
        </p:nvSpPr>
        <p:spPr>
          <a:xfrm>
            <a:off x="9340223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pic>
        <p:nvPicPr>
          <p:cNvPr id="18" name="Bil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18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869" y="585788"/>
            <a:ext cx="9720262" cy="1498600"/>
          </a:xfrm>
        </p:spPr>
        <p:txBody>
          <a:bodyPr/>
          <a:lstStyle>
            <a:lvl1pPr algn="ctr">
              <a:defRPr sz="4400" cap="none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2020010" y="2626687"/>
            <a:ext cx="1628190" cy="1604626"/>
          </a:xfrm>
          <a:prstGeom prst="ellipse">
            <a:avLst/>
          </a:prstGeom>
        </p:spPr>
        <p:txBody>
          <a:bodyPr/>
          <a:lstStyle/>
          <a:p>
            <a:pPr lvl="0"/>
            <a:endParaRPr lang="nb-NO" noProof="0" dirty="0"/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6"/>
          </p:nvPr>
        </p:nvSpPr>
        <p:spPr>
          <a:xfrm>
            <a:off x="2187521" y="4407737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4352095" y="4406234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9"/>
          </p:nvPr>
        </p:nvSpPr>
        <p:spPr>
          <a:xfrm>
            <a:off x="6516669" y="4406234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21"/>
          </p:nvPr>
        </p:nvSpPr>
        <p:spPr>
          <a:xfrm>
            <a:off x="8681245" y="4406234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 dirty="0" smtClean="0"/>
              <a:t>Rediger tekststiler i malen</a:t>
            </a:r>
          </a:p>
        </p:txBody>
      </p:sp>
      <p:sp>
        <p:nvSpPr>
          <p:cNvPr id="17" name="Plassholder for bilde 3"/>
          <p:cNvSpPr>
            <a:spLocks noGrp="1"/>
          </p:cNvSpPr>
          <p:nvPr>
            <p:ph type="pic" sz="quarter" idx="22"/>
          </p:nvPr>
        </p:nvSpPr>
        <p:spPr>
          <a:xfrm>
            <a:off x="4184584" y="2626687"/>
            <a:ext cx="1628190" cy="1604626"/>
          </a:xfrm>
          <a:prstGeom prst="ellipse">
            <a:avLst/>
          </a:prstGeom>
        </p:spPr>
        <p:txBody>
          <a:bodyPr/>
          <a:lstStyle/>
          <a:p>
            <a:pPr lvl="0"/>
            <a:endParaRPr lang="nb-NO" noProof="0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3"/>
          </p:nvPr>
        </p:nvSpPr>
        <p:spPr>
          <a:xfrm>
            <a:off x="6349158" y="2626687"/>
            <a:ext cx="1628190" cy="1604626"/>
          </a:xfrm>
          <a:prstGeom prst="ellipse">
            <a:avLst/>
          </a:prstGeom>
        </p:spPr>
        <p:txBody>
          <a:bodyPr/>
          <a:lstStyle/>
          <a:p>
            <a:pPr lvl="0"/>
            <a:endParaRPr lang="nb-NO" noProof="0" dirty="0"/>
          </a:p>
        </p:txBody>
      </p:sp>
      <p:sp>
        <p:nvSpPr>
          <p:cNvPr id="19" name="Plassholder for bilde 3"/>
          <p:cNvSpPr>
            <a:spLocks noGrp="1"/>
          </p:cNvSpPr>
          <p:nvPr>
            <p:ph type="pic" sz="quarter" idx="24"/>
          </p:nvPr>
        </p:nvSpPr>
        <p:spPr>
          <a:xfrm>
            <a:off x="8513732" y="2626687"/>
            <a:ext cx="1628190" cy="1604626"/>
          </a:xfrm>
          <a:prstGeom prst="ellipse">
            <a:avLst/>
          </a:prstGeom>
        </p:spPr>
        <p:txBody>
          <a:bodyPr/>
          <a:lstStyle/>
          <a:p>
            <a:pPr lvl="0"/>
            <a:endParaRPr lang="nb-NO" noProof="0" dirty="0"/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12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 userDrawn="1"/>
        </p:nvCxnSpPr>
        <p:spPr>
          <a:xfrm flipH="1" flipV="1">
            <a:off x="6076950" y="2286000"/>
            <a:ext cx="11113" cy="402272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035" y="550674"/>
            <a:ext cx="9915943" cy="1499616"/>
          </a:xfrm>
        </p:spPr>
        <p:txBody>
          <a:bodyPr/>
          <a:lstStyle>
            <a:lvl1pPr algn="ctr">
              <a:defRPr cap="none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036" y="2285365"/>
            <a:ext cx="4754880" cy="4023360"/>
          </a:xfrm>
        </p:spPr>
        <p:txBody>
          <a:bodyPr/>
          <a:lstStyle>
            <a:lvl2pPr marL="265113" indent="-136525">
              <a:buFont typeface="Arial" panose="020B0604020202020204" pitchFamily="34" charset="0"/>
              <a:buChar char="•"/>
              <a:defRPr/>
            </a:lvl2pPr>
            <a:lvl3pPr marL="596900" indent="-285750">
              <a:buFont typeface="Arial" panose="020B0604020202020204" pitchFamily="34" charset="0"/>
              <a:buChar char="•"/>
              <a:defRPr baseline="0"/>
            </a:lvl3pPr>
            <a:lvl4pPr marL="593725" indent="-136525">
              <a:buFont typeface="Arial" panose="020B0604020202020204" pitchFamily="34" charset="0"/>
              <a:buChar char="•"/>
              <a:defRPr/>
            </a:lvl4pPr>
            <a:lvl5pPr marL="776288" indent="-136525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 smtClean="0"/>
              <a:t>Rediger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099" y="2285365"/>
            <a:ext cx="4754880" cy="4023360"/>
          </a:xfrm>
        </p:spPr>
        <p:txBody>
          <a:bodyPr/>
          <a:lstStyle>
            <a:lvl2pPr marL="265113" indent="-136525">
              <a:buFont typeface="Arial" panose="020B0604020202020204" pitchFamily="34" charset="0"/>
              <a:buChar char="•"/>
              <a:defRPr/>
            </a:lvl2pPr>
            <a:lvl3pPr marL="447675" indent="-136525">
              <a:buFont typeface="Arial" panose="020B0604020202020204" pitchFamily="34" charset="0"/>
              <a:buChar char="•"/>
              <a:defRPr/>
            </a:lvl3pPr>
            <a:lvl4pPr marL="593725" indent="-136525">
              <a:buFont typeface="Arial" panose="020B0604020202020204" pitchFamily="34" charset="0"/>
              <a:buChar char="•"/>
              <a:defRPr/>
            </a:lvl4pPr>
            <a:lvl5pPr marL="776288" indent="-136525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 smtClean="0"/>
              <a:t>Rediger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13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31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235869" y="601830"/>
            <a:ext cx="9720262" cy="1498600"/>
          </a:xfrm>
        </p:spPr>
        <p:txBody>
          <a:bodyPr/>
          <a:lstStyle>
            <a:lvl1pPr algn="ctr">
              <a:defRPr cap="none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2024" y="2139352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2024" y="2985192"/>
            <a:ext cx="4754880" cy="3341572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7216" y="2130650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4800" y="2983830"/>
            <a:ext cx="4754880" cy="3341572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97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939153" y="4334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9153" y="24480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" name="Plassholder for SmartArt 2"/>
          <p:cNvSpPr>
            <a:spLocks noGrp="1"/>
          </p:cNvSpPr>
          <p:nvPr>
            <p:ph type="dgm" sz="quarter" idx="10"/>
          </p:nvPr>
        </p:nvSpPr>
        <p:spPr>
          <a:xfrm>
            <a:off x="496888" y="1074738"/>
            <a:ext cx="5106987" cy="4829175"/>
          </a:xfrm>
        </p:spPr>
        <p:txBody>
          <a:bodyPr/>
          <a:lstStyle/>
          <a:p>
            <a:pPr lvl="0"/>
            <a:endParaRPr lang="nb-NO" noProof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94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235869" y="601830"/>
            <a:ext cx="9720262" cy="1498600"/>
          </a:xfrm>
        </p:spPr>
        <p:txBody>
          <a:bodyPr/>
          <a:lstStyle>
            <a:lvl1pPr algn="ctr">
              <a:defRPr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5869" y="2401455"/>
            <a:ext cx="9720261" cy="3925309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34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3938" y="585788"/>
            <a:ext cx="9720262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23938" y="2286000"/>
            <a:ext cx="9720262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Rediger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938" y="6470650"/>
            <a:ext cx="21542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47EA9A44-89FD-4D7D-AEDE-D92B91E5E85E}" type="datetimeFigureOut">
              <a:rPr lang="en-US"/>
              <a:pPr>
                <a:defRPr/>
              </a:pPr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3463" y="6470650"/>
            <a:ext cx="59007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cap="all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863" y="6470650"/>
            <a:ext cx="9731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2C9E7E40-80E6-4DAF-BDAC-83C23DFE8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708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Bilde 2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4775"/>
            <a:ext cx="984250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449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kern="1200" cap="all" spc="100">
          <a:solidFill>
            <a:srgbClr val="64646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13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447675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6288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973943" y="1451429"/>
            <a:ext cx="80554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smtClean="0"/>
              <a:t>Karrieresenteret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sz="2400" dirty="0" smtClean="0"/>
              <a:t>Hva gjør vi nå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sz="2400" dirty="0" smtClean="0"/>
              <a:t>Hva kan vi bidra til </a:t>
            </a:r>
          </a:p>
          <a:p>
            <a:pPr algn="ctr"/>
            <a:endParaRPr lang="nb-NO" sz="2400" dirty="0" smtClean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080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/>
          <p:cNvSpPr txBox="1">
            <a:spLocks/>
          </p:cNvSpPr>
          <p:nvPr/>
        </p:nvSpPr>
        <p:spPr>
          <a:xfrm>
            <a:off x="2170008" y="0"/>
            <a:ext cx="7851984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 kern="1200" cap="none" spc="100">
                <a:solidFill>
                  <a:srgbClr val="64646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646463"/>
                </a:solidFill>
                <a:effectLst/>
                <a:uLnTx/>
                <a:uFillTx/>
                <a:latin typeface="Tahoma"/>
                <a:ea typeface="+mj-ea"/>
                <a:cs typeface="+mj-cs"/>
              </a:rPr>
              <a:t>Arbeidslivsrelevans</a:t>
            </a:r>
            <a:r>
              <a:rPr kumimoji="0" lang="nb-NO" sz="4000" b="0" i="0" u="none" strike="noStrike" kern="1200" cap="none" spc="100" normalizeH="0" noProof="0" dirty="0" smtClean="0">
                <a:ln>
                  <a:noFill/>
                </a:ln>
                <a:solidFill>
                  <a:srgbClr val="646463"/>
                </a:solidFill>
                <a:effectLst/>
                <a:uLnTx/>
                <a:uFillTx/>
                <a:latin typeface="Tahoma"/>
                <a:ea typeface="+mj-ea"/>
                <a:cs typeface="+mj-cs"/>
              </a:rPr>
              <a:t> og studier</a:t>
            </a:r>
            <a:endParaRPr kumimoji="0" lang="nb-NO" sz="4000" b="0" i="0" u="none" strike="noStrike" kern="1200" cap="none" spc="100" normalizeH="0" baseline="0" noProof="0" dirty="0">
              <a:ln>
                <a:noFill/>
              </a:ln>
              <a:solidFill>
                <a:srgbClr val="646463"/>
              </a:solidFill>
              <a:effectLst/>
              <a:uLnTx/>
              <a:uFillTx/>
              <a:latin typeface="Tahoma"/>
              <a:ea typeface="+mj-ea"/>
              <a:cs typeface="+mj-cs"/>
            </a:endParaRPr>
          </a:p>
        </p:txBody>
      </p:sp>
      <p:sp>
        <p:nvSpPr>
          <p:cNvPr id="5" name="Plassholder for innhold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Viktig avklaring </a:t>
            </a:r>
          </a:p>
          <a:p>
            <a:pPr lvl="1"/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Karrieresenteret (KS) har ingen ambisjoner om å påvirke det faglige ved et program</a:t>
            </a:r>
          </a:p>
          <a:p>
            <a:pPr lvl="1"/>
            <a:endParaRPr lang="nb-N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Karrieresenteret kan derimot bistå med </a:t>
            </a:r>
            <a:endParaRPr lang="nb-N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Levere tjenester som øker studenters bevissthet og forståelse av relevans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 innspill til hvordan karrieretjenester kan integreres 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Gjøre studenter trygge rundt det å snakke om ferdigheter 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Bidra til at studenter utvikler gode karrierehåndteringsferdigheter</a:t>
            </a:r>
          </a:p>
          <a:p>
            <a:endParaRPr lang="nb-N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30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/>
          <p:cNvSpPr txBox="1">
            <a:spLocks/>
          </p:cNvSpPr>
          <p:nvPr/>
        </p:nvSpPr>
        <p:spPr>
          <a:xfrm>
            <a:off x="2170008" y="0"/>
            <a:ext cx="7851984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 kern="1200" cap="none" spc="100">
                <a:solidFill>
                  <a:srgbClr val="64646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50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646463"/>
                </a:solidFill>
                <a:effectLst/>
                <a:uLnTx/>
                <a:uFillTx/>
                <a:latin typeface="Tahoma"/>
                <a:ea typeface="+mj-ea"/>
                <a:cs typeface="+mj-cs"/>
              </a:rPr>
              <a:t>Nåsituasjon</a:t>
            </a:r>
            <a:endParaRPr kumimoji="0" lang="nb-NO" sz="5000" b="0" i="0" u="none" strike="noStrike" kern="1200" cap="none" spc="100" normalizeH="0" baseline="0" noProof="0" dirty="0">
              <a:ln>
                <a:noFill/>
              </a:ln>
              <a:solidFill>
                <a:srgbClr val="646463"/>
              </a:solidFill>
              <a:effectLst/>
              <a:uLnTx/>
              <a:uFillTx/>
              <a:latin typeface="Tahoma"/>
              <a:ea typeface="+mj-ea"/>
              <a:cs typeface="+mj-cs"/>
            </a:endParaRP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054661"/>
              </p:ext>
            </p:extLst>
          </p:nvPr>
        </p:nvGraphicFramePr>
        <p:xfrm>
          <a:off x="1066800" y="1498600"/>
          <a:ext cx="10226841" cy="497847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408947">
                  <a:extLst>
                    <a:ext uri="{9D8B030D-6E8A-4147-A177-3AD203B41FA5}">
                      <a16:colId xmlns:a16="http://schemas.microsoft.com/office/drawing/2014/main" val="3417376717"/>
                    </a:ext>
                  </a:extLst>
                </a:gridCol>
                <a:gridCol w="3408947">
                  <a:extLst>
                    <a:ext uri="{9D8B030D-6E8A-4147-A177-3AD203B41FA5}">
                      <a16:colId xmlns:a16="http://schemas.microsoft.com/office/drawing/2014/main" val="1170193790"/>
                    </a:ext>
                  </a:extLst>
                </a:gridCol>
                <a:gridCol w="3408947">
                  <a:extLst>
                    <a:ext uri="{9D8B030D-6E8A-4147-A177-3AD203B41FA5}">
                      <a16:colId xmlns:a16="http://schemas.microsoft.com/office/drawing/2014/main" val="2226394541"/>
                    </a:ext>
                  </a:extLst>
                </a:gridCol>
              </a:tblGrid>
              <a:tr h="772239">
                <a:tc>
                  <a:txBody>
                    <a:bodyPr/>
                    <a:lstStyle/>
                    <a:p>
                      <a:r>
                        <a:rPr lang="nb-NO" dirty="0" smtClean="0"/>
                        <a:t>Kurs på fakultet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Kurs</a:t>
                      </a:r>
                      <a:r>
                        <a:rPr lang="nb-NO" baseline="0" dirty="0" smtClean="0"/>
                        <a:t> på Karrieresenteret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Individuelle</a:t>
                      </a:r>
                      <a:r>
                        <a:rPr lang="nb-NO" baseline="0" dirty="0" smtClean="0"/>
                        <a:t> tilbud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296577"/>
                  </a:ext>
                </a:extLst>
              </a:tr>
              <a:tr h="4081835">
                <a:tc>
                  <a:txBody>
                    <a:bodyPr/>
                    <a:lstStyle/>
                    <a:p>
                      <a:r>
                        <a:rPr lang="nb-NO" baseline="0" dirty="0" smtClean="0"/>
                        <a:t>Bachelorstudenter: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dirty="0" smtClean="0"/>
                        <a:t>Kort innlegg BA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dirty="0" smtClean="0"/>
                        <a:t>Jobbmuligheter med din utdanning</a:t>
                      </a:r>
                    </a:p>
                    <a:p>
                      <a:endParaRPr lang="nb-NO" baseline="0" dirty="0" smtClean="0"/>
                    </a:p>
                    <a:p>
                      <a:r>
                        <a:rPr lang="nb-NO" baseline="0" dirty="0" smtClean="0"/>
                        <a:t>Masterstudenter: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dirty="0" smtClean="0"/>
                        <a:t>Kort innlegg MA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dirty="0" smtClean="0"/>
                        <a:t>Slik får du jobben | CV- og søknadskurs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dirty="0" smtClean="0"/>
                        <a:t>Noen praksiskurs</a:t>
                      </a:r>
                    </a:p>
                    <a:p>
                      <a:endParaRPr lang="nb-NO" baseline="0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Slik får du jobben | CV- og søknadskurs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Søknadsworkshop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Intervjukurs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err="1" smtClean="0"/>
                        <a:t>LinkedIn</a:t>
                      </a:r>
                      <a:r>
                        <a:rPr lang="nb-NO" dirty="0" smtClean="0"/>
                        <a:t>-kurs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Dette kan</a:t>
                      </a:r>
                      <a:r>
                        <a:rPr lang="nb-NO" baseline="0" dirty="0" smtClean="0"/>
                        <a:t> du tilby arbeidsgiver </a:t>
                      </a:r>
                      <a:r>
                        <a:rPr lang="nb-NO" baseline="0" smtClean="0"/>
                        <a:t>| workshop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Tilbakemelding</a:t>
                      </a:r>
                      <a:r>
                        <a:rPr lang="nb-NO" baseline="0" dirty="0" smtClean="0"/>
                        <a:t> på CV og søknad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dirty="0" smtClean="0"/>
                        <a:t>Intervjutrening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dirty="0" smtClean="0"/>
                        <a:t>Andre karrierespørsmål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dirty="0" smtClean="0"/>
                        <a:t>Karriereveiledning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342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88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/>
          </p:cNvSpPr>
          <p:nvPr/>
        </p:nvSpPr>
        <p:spPr>
          <a:xfrm>
            <a:off x="2669894" y="459833"/>
            <a:ext cx="7585276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 kern="1200" cap="all" spc="100">
                <a:solidFill>
                  <a:srgbClr val="64646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9pPr>
          </a:lstStyle>
          <a:p>
            <a:r>
              <a:rPr lang="nb-NO" cap="none" dirty="0" smtClean="0"/>
              <a:t>Kompetansebevissthet</a:t>
            </a:r>
            <a:endParaRPr lang="nb-NO" cap="none" dirty="0"/>
          </a:p>
        </p:txBody>
      </p:sp>
      <p:sp>
        <p:nvSpPr>
          <p:cNvPr id="3" name="Plassholder for tekst 2"/>
          <p:cNvSpPr txBox="1">
            <a:spLocks/>
          </p:cNvSpPr>
          <p:nvPr/>
        </p:nvSpPr>
        <p:spPr>
          <a:xfrm>
            <a:off x="624418" y="1773238"/>
            <a:ext cx="10847916" cy="4760912"/>
          </a:xfrm>
          <a:prstGeom prst="rect">
            <a:avLst/>
          </a:prstGeom>
        </p:spPr>
        <p:txBody>
          <a:bodyPr/>
          <a:lstStyle>
            <a:lvl1pPr marL="90488" indent="-90488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13" indent="-136525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7675" indent="-136525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36525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6288" indent="-136525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En typisk UiO student er ikke komfortabel med å sette ord på egen kompetanse</a:t>
            </a:r>
          </a:p>
          <a:p>
            <a:endParaRPr lang="nb-NO" dirty="0"/>
          </a:p>
        </p:txBody>
      </p:sp>
      <p:pic>
        <p:nvPicPr>
          <p:cNvPr id="4" name="Bil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351584" y="3068960"/>
            <a:ext cx="662477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9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/>
          <p:cNvSpPr txBox="1">
            <a:spLocks/>
          </p:cNvSpPr>
          <p:nvPr/>
        </p:nvSpPr>
        <p:spPr>
          <a:xfrm>
            <a:off x="2170008" y="0"/>
            <a:ext cx="7851984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 kern="1200" cap="none" spc="100">
                <a:solidFill>
                  <a:srgbClr val="64646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50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646463"/>
                </a:solidFill>
                <a:effectLst/>
                <a:uLnTx/>
                <a:uFillTx/>
                <a:latin typeface="Tahoma"/>
                <a:ea typeface="+mj-ea"/>
                <a:cs typeface="+mj-cs"/>
              </a:rPr>
              <a:t>Læringsmål</a:t>
            </a:r>
            <a:endParaRPr kumimoji="0" lang="nb-NO" sz="5000" b="0" i="0" u="none" strike="noStrike" kern="1200" cap="none" spc="100" normalizeH="0" baseline="0" noProof="0" dirty="0">
              <a:ln>
                <a:noFill/>
              </a:ln>
              <a:solidFill>
                <a:srgbClr val="646463"/>
              </a:solidFill>
              <a:effectLst/>
              <a:uLnTx/>
              <a:uFillTx/>
              <a:latin typeface="Tahoma"/>
              <a:ea typeface="+mj-ea"/>
              <a:cs typeface="+mj-cs"/>
            </a:endParaRPr>
          </a:p>
        </p:txBody>
      </p:sp>
      <p:sp>
        <p:nvSpPr>
          <p:cNvPr id="5" name="Plassholder for innhold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Studenten skal 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være bevisst sin egen kompetanse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kunne formidle sin egen kompetanse og gjøre den relevant for potensielle arbeidsgivere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være klar over hvilke muligheter som finnes for å tilegne seg relevant erfaring underveis i studietiden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være klar over hvilke muligheter som finnes for videre utdannelse og jobb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 kunnskap om arbeidslivet og relevante jobbmuligheter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være bevisst sin egen motivasjon og dermed kunne ta gode valg rundt egen karriere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 verktøy for å kunne planlegge egen karriere og nå sine målsetninger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 informasjon og verktøy som gjør dem i stand til å håndtere jobbsøkerprosessen </a:t>
            </a:r>
          </a:p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 verktøy for å håndtere overganger gjennom studieløp og arbeidsliv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Basert på UiOs strategi 2030, UiOs kandidatundersøkelse 2018, Studiebarometeret 2019, rammeverket DOTS, CMS, og karrierekompetanser fra Nasjonalt rammeverk for kvalitet i karriereveiledning</a:t>
            </a:r>
            <a:endParaRPr lang="nb-N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32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ktangel 21"/>
          <p:cNvSpPr/>
          <p:nvPr/>
        </p:nvSpPr>
        <p:spPr>
          <a:xfrm>
            <a:off x="10716643" y="2341251"/>
            <a:ext cx="45719" cy="51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/>
          <p:cNvSpPr/>
          <p:nvPr/>
        </p:nvSpPr>
        <p:spPr>
          <a:xfrm>
            <a:off x="8173737" y="2491698"/>
            <a:ext cx="45719" cy="51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/>
        </p:nvSpPr>
        <p:spPr>
          <a:xfrm>
            <a:off x="9693836" y="3168484"/>
            <a:ext cx="45719" cy="51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/>
          <p:cNvSpPr/>
          <p:nvPr/>
        </p:nvSpPr>
        <p:spPr>
          <a:xfrm>
            <a:off x="7410036" y="3052229"/>
            <a:ext cx="45719" cy="51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/>
        </p:nvSpPr>
        <p:spPr>
          <a:xfrm>
            <a:off x="5880082" y="2314447"/>
            <a:ext cx="45719" cy="51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/>
          <p:cNvSpPr/>
          <p:nvPr/>
        </p:nvSpPr>
        <p:spPr>
          <a:xfrm>
            <a:off x="4830965" y="3052229"/>
            <a:ext cx="45719" cy="51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/>
          <p:cNvSpPr/>
          <p:nvPr/>
        </p:nvSpPr>
        <p:spPr>
          <a:xfrm>
            <a:off x="2120574" y="3169968"/>
            <a:ext cx="45719" cy="51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3314316" y="2491698"/>
            <a:ext cx="45719" cy="51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890336" y="2341251"/>
            <a:ext cx="45719" cy="51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71811019"/>
              </p:ext>
            </p:extLst>
          </p:nvPr>
        </p:nvGraphicFramePr>
        <p:xfrm>
          <a:off x="459682" y="164958"/>
          <a:ext cx="11050148" cy="5675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kstSylinder 1"/>
          <p:cNvSpPr txBox="1"/>
          <p:nvPr/>
        </p:nvSpPr>
        <p:spPr>
          <a:xfrm>
            <a:off x="300025" y="1510254"/>
            <a:ext cx="118062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smtClean="0"/>
              <a:t>Nettkurs  </a:t>
            </a:r>
            <a:r>
              <a:rPr lang="nb-NO" sz="1200" dirty="0" smtClean="0"/>
              <a:t>startsamtale på KS</a:t>
            </a:r>
            <a:endParaRPr lang="nb-NO" sz="12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1480647" y="3686547"/>
            <a:ext cx="118062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Workshop om valg av emner og studiets relevans.</a:t>
            </a:r>
          </a:p>
          <a:p>
            <a:endParaRPr lang="nb-NO" sz="1200" dirty="0"/>
          </a:p>
          <a:p>
            <a:r>
              <a:rPr lang="nb-NO" sz="1200" dirty="0" err="1" smtClean="0"/>
              <a:t>LinkedIn</a:t>
            </a:r>
            <a:r>
              <a:rPr lang="nb-NO" sz="1200" dirty="0" smtClean="0"/>
              <a:t> og nettverk</a:t>
            </a:r>
            <a:endParaRPr lang="nb-NO" sz="12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2724005" y="1106703"/>
            <a:ext cx="118062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Søke utveksling</a:t>
            </a:r>
          </a:p>
          <a:p>
            <a:r>
              <a:rPr lang="nb-NO" sz="1200" dirty="0" smtClean="0"/>
              <a:t>Valg av 40-gruppe eller fordypning</a:t>
            </a:r>
          </a:p>
          <a:p>
            <a:r>
              <a:rPr lang="nb-NO" sz="1200" dirty="0" smtClean="0"/>
              <a:t>Frie emner</a:t>
            </a:r>
          </a:p>
          <a:p>
            <a:endParaRPr lang="nb-NO" sz="12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517326" y="3553777"/>
            <a:ext cx="1654629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Søke deltidsjobb, sommerjobb, se relevansen av utdannelse for videre karriere. </a:t>
            </a:r>
          </a:p>
          <a:p>
            <a:endParaRPr lang="nb-NO" sz="1200" dirty="0"/>
          </a:p>
          <a:p>
            <a:r>
              <a:rPr lang="nb-NO" sz="1200" dirty="0" smtClean="0"/>
              <a:t>«Jobbmuligheter med din utdanning»</a:t>
            </a:r>
          </a:p>
          <a:p>
            <a:endParaRPr lang="nb-NO" sz="1200" dirty="0" smtClean="0"/>
          </a:p>
          <a:p>
            <a:endParaRPr lang="nb-NO" sz="12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5147985" y="586925"/>
            <a:ext cx="2273778" cy="175432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Mulighet for å skrive oppgave i samarbeid med arbeidsgiver. Vitenskapsbutikken.</a:t>
            </a:r>
          </a:p>
          <a:p>
            <a:endParaRPr lang="nb-NO" sz="1200" dirty="0"/>
          </a:p>
          <a:p>
            <a:r>
              <a:rPr lang="nb-NO" sz="1200" dirty="0" smtClean="0"/>
              <a:t>Delta på karrieredager/arrangementer</a:t>
            </a:r>
          </a:p>
          <a:p>
            <a:endParaRPr lang="nb-NO" sz="1200" dirty="0"/>
          </a:p>
          <a:p>
            <a:r>
              <a:rPr lang="nb-NO" sz="1200" dirty="0" smtClean="0"/>
              <a:t>Praksis?</a:t>
            </a:r>
          </a:p>
          <a:p>
            <a:endParaRPr lang="nb-NO" sz="12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5798460" y="3570292"/>
            <a:ext cx="2244844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Kurs: Slik får du jobben, søknadsworkshop, intervjukurs, kompetanseworkshop.</a:t>
            </a:r>
          </a:p>
          <a:p>
            <a:endParaRPr lang="nb-NO" sz="1200" dirty="0"/>
          </a:p>
          <a:p>
            <a:r>
              <a:rPr lang="nb-NO" sz="1200" dirty="0" smtClean="0"/>
              <a:t>CV og søknadssjekk, intervjutrening</a:t>
            </a:r>
          </a:p>
          <a:p>
            <a:endParaRPr lang="nb-NO" sz="1200" dirty="0"/>
          </a:p>
          <a:p>
            <a:endParaRPr lang="nb-NO" sz="1200" dirty="0" smtClean="0"/>
          </a:p>
        </p:txBody>
      </p:sp>
      <p:sp>
        <p:nvSpPr>
          <p:cNvPr id="10" name="TekstSylinder 9"/>
          <p:cNvSpPr txBox="1"/>
          <p:nvPr/>
        </p:nvSpPr>
        <p:spPr>
          <a:xfrm>
            <a:off x="7901256" y="922038"/>
            <a:ext cx="142001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Veiledning på veien videre.</a:t>
            </a:r>
          </a:p>
          <a:p>
            <a:endParaRPr lang="nb-NO" sz="1200" dirty="0"/>
          </a:p>
          <a:p>
            <a:r>
              <a:rPr lang="nb-NO" sz="1200" dirty="0" smtClean="0"/>
              <a:t>Master eller jobb? </a:t>
            </a:r>
          </a:p>
          <a:p>
            <a:endParaRPr lang="nb-NO" sz="1200" dirty="0"/>
          </a:p>
          <a:p>
            <a:r>
              <a:rPr lang="nb-NO" sz="1200" dirty="0" smtClean="0"/>
              <a:t>Håndtere overganger.</a:t>
            </a:r>
            <a:endParaRPr lang="nb-NO" sz="1200" dirty="0"/>
          </a:p>
          <a:p>
            <a:endParaRPr lang="nb-NO" sz="1200" dirty="0" smtClean="0"/>
          </a:p>
        </p:txBody>
      </p:sp>
      <p:sp>
        <p:nvSpPr>
          <p:cNvPr id="11" name="TekstSylinder 10"/>
          <p:cNvSpPr txBox="1"/>
          <p:nvPr/>
        </p:nvSpPr>
        <p:spPr>
          <a:xfrm>
            <a:off x="10526650" y="771591"/>
            <a:ext cx="131393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Veiledning på veien videre.</a:t>
            </a:r>
          </a:p>
          <a:p>
            <a:endParaRPr lang="nb-NO" sz="1200" dirty="0"/>
          </a:p>
          <a:p>
            <a:r>
              <a:rPr lang="nb-NO" sz="1200" dirty="0" err="1" smtClean="0"/>
              <a:t>Phd</a:t>
            </a:r>
            <a:r>
              <a:rPr lang="nb-NO" sz="1200" dirty="0" smtClean="0"/>
              <a:t> eller jobb? </a:t>
            </a:r>
          </a:p>
          <a:p>
            <a:endParaRPr lang="nb-NO" sz="1200" dirty="0"/>
          </a:p>
          <a:p>
            <a:r>
              <a:rPr lang="nb-NO" sz="1200" dirty="0" smtClean="0"/>
              <a:t>Håndtere overganger.</a:t>
            </a:r>
            <a:endParaRPr lang="nb-NO" sz="1200" dirty="0"/>
          </a:p>
          <a:p>
            <a:endParaRPr lang="nb-NO" sz="1200" dirty="0" smtClean="0"/>
          </a:p>
        </p:txBody>
      </p:sp>
      <p:sp>
        <p:nvSpPr>
          <p:cNvPr id="12" name="TekstSylinder 11"/>
          <p:cNvSpPr txBox="1"/>
          <p:nvPr/>
        </p:nvSpPr>
        <p:spPr>
          <a:xfrm>
            <a:off x="8669809" y="3686547"/>
            <a:ext cx="1846791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Praksis</a:t>
            </a:r>
          </a:p>
          <a:p>
            <a:endParaRPr lang="nb-NO" sz="1200" dirty="0" smtClean="0"/>
          </a:p>
          <a:p>
            <a:r>
              <a:rPr lang="nb-NO" sz="1200" dirty="0" smtClean="0"/>
              <a:t>Mulighet for å skrive oppgave i samarbeid med arbeidsgiver. Vitenskapsbutikken.</a:t>
            </a:r>
          </a:p>
          <a:p>
            <a:endParaRPr lang="nb-NO" sz="1200" dirty="0"/>
          </a:p>
          <a:p>
            <a:r>
              <a:rPr lang="nb-NO" sz="1200" dirty="0" smtClean="0"/>
              <a:t>Delta på karrieredager.</a:t>
            </a:r>
          </a:p>
          <a:p>
            <a:endParaRPr lang="nb-NO" sz="1200" dirty="0"/>
          </a:p>
          <a:p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23486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/>
              <a:t>Hvorfor integrerte karrieretjenester?</a:t>
            </a:r>
            <a:endParaRPr lang="nb-NO" sz="4000" baseline="-25000" dirty="0"/>
          </a:p>
        </p:txBody>
      </p:sp>
      <p:sp>
        <p:nvSpPr>
          <p:cNvPr id="7" name="Rektangel 6"/>
          <p:cNvSpPr/>
          <p:nvPr/>
        </p:nvSpPr>
        <p:spPr>
          <a:xfrm>
            <a:off x="1933074" y="2236330"/>
            <a:ext cx="92803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Rekruttere studenter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Stadig fler av studentene spør om hva de kan jobbe med etter </a:t>
            </a:r>
            <a:r>
              <a:rPr lang="nb-NO" dirty="0" smtClean="0"/>
              <a:t>utdannelsen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Faglig tyngde og gode karrieremuligheter blir mer og mer etterspurt.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Redusere frafall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Noen av studentene faller fra fordi de ikke ser hvordan faget kan </a:t>
            </a:r>
            <a:r>
              <a:rPr lang="nb-NO" dirty="0" smtClean="0"/>
              <a:t>anvendes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U</a:t>
            </a:r>
            <a:r>
              <a:rPr lang="nb-NO" dirty="0" smtClean="0"/>
              <a:t>tvikle motivasjonen </a:t>
            </a:r>
            <a:r>
              <a:rPr lang="nb-NO" dirty="0"/>
              <a:t>hos studenter – fokus på hva som er målet og dermed få større motivasjon for faget. </a:t>
            </a:r>
            <a:endParaRPr lang="nb-NO" dirty="0" smtClean="0"/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Sikre bedre overgang mellom studier og arbeidsliv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Alt for mange studenter får ikke jobb med en gang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Studenter som har god bevissthet rundt egen kompetanse, har erfaring og behersker søkeprosesser lykkes bedre. Dette er ferdigheter alle kan få, men som ikke alle benytter seg av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694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vi KS bidra</a:t>
            </a:r>
            <a:br>
              <a:rPr lang="nb-NO" dirty="0" smtClean="0"/>
            </a:br>
            <a:r>
              <a:rPr lang="nb-NO" dirty="0" smtClean="0"/>
              <a:t>Inn-bli- 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400" dirty="0" smtClean="0"/>
              <a:t>Karrieretjenstester som integrert del av undervisning, etter modell fra blant annet UK. Kan promoteres i forkant av </a:t>
            </a:r>
            <a:r>
              <a:rPr lang="nb-NO" sz="2400" dirty="0" err="1" smtClean="0"/>
              <a:t>søkerfriste</a:t>
            </a:r>
            <a:endParaRPr lang="nb-NO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 smtClean="0"/>
              <a:t>Spille </a:t>
            </a:r>
            <a:r>
              <a:rPr lang="nb-NO" sz="2400" dirty="0"/>
              <a:t>på erfaringer fra søknad om senter for fremdragende </a:t>
            </a:r>
            <a:r>
              <a:rPr lang="nb-NO" sz="2400" dirty="0" smtClean="0"/>
              <a:t>undervisning (IAKH). </a:t>
            </a:r>
            <a:r>
              <a:rPr lang="nb-NO" sz="2400" dirty="0"/>
              <a:t>Karriereaspektet ble da løftet frem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 smtClean="0"/>
              <a:t>Redusere frafall? KS </a:t>
            </a:r>
            <a:r>
              <a:rPr lang="nb-NO" sz="2400" dirty="0"/>
              <a:t>kan bidra med at studentene får verktøy til å planlegge sin egen karriere ved å samle informasjon om utdanning, arbeid og </a:t>
            </a:r>
            <a:r>
              <a:rPr lang="nb-NO" sz="2400" dirty="0" smtClean="0"/>
              <a:t>seg selv.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 smtClean="0"/>
              <a:t>KS </a:t>
            </a:r>
            <a:r>
              <a:rPr lang="nb-NO" sz="2400" dirty="0"/>
              <a:t>kan bidra til at studentene </a:t>
            </a:r>
            <a:r>
              <a:rPr lang="nb-NO" sz="2400" dirty="0" smtClean="0"/>
              <a:t>får en god overgang arbeidslivet. </a:t>
            </a:r>
          </a:p>
          <a:p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310023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3281778" y="1028343"/>
            <a:ext cx="830178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Tilknytning til yrkeslivet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r>
              <a:rPr lang="nb-NO" dirty="0"/>
              <a:t>Jeg får god informasjon om hvordan min kompetanse kan brukes i arbeidslivet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r>
              <a:rPr lang="nb-NO" dirty="0"/>
              <a:t>Jeg får god informasjon om hvilke yrker/bransjer som er relevante for meg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r>
              <a:rPr lang="nb-NO" dirty="0"/>
              <a:t>Jeg får innføring i hvordan jeg kan formidle min egen kompetanse til potensielle arbeidsgivere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r>
              <a:rPr lang="nb-NO" dirty="0"/>
              <a:t>Jeg får mulighet til å møte potensielle arbeidsgivere gjennom karrieredager, bedriftsbesøk, praksis, etc.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r>
              <a:rPr lang="nb-NO" dirty="0"/>
              <a:t>Representanter fra arbeidslivet bidrar i undervisningen (f.eks. som gjesteforelesere/kursholdere)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r>
              <a:rPr lang="nb-NO" dirty="0"/>
              <a:t>Det er muligheter for å jobbe med prosjekter/oppgaver i samarbeid med arbeidslivet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1155032" y="1028343"/>
            <a:ext cx="17485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2,84</a:t>
            </a:r>
          </a:p>
          <a:p>
            <a:endParaRPr lang="nb-NO" dirty="0"/>
          </a:p>
          <a:p>
            <a:r>
              <a:rPr lang="nb-NO" dirty="0" smtClean="0"/>
              <a:t>2,97</a:t>
            </a:r>
          </a:p>
          <a:p>
            <a:endParaRPr lang="nb-NO" dirty="0"/>
          </a:p>
          <a:p>
            <a:r>
              <a:rPr lang="nb-NO" dirty="0" smtClean="0"/>
              <a:t>3,13</a:t>
            </a:r>
          </a:p>
          <a:p>
            <a:endParaRPr lang="nb-NO" dirty="0"/>
          </a:p>
          <a:p>
            <a:r>
              <a:rPr lang="nb-NO" dirty="0" smtClean="0"/>
              <a:t>2,53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3,23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2,62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2,40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970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Egendefinert 1">
      <a:dk1>
        <a:srgbClr val="5C5C5B"/>
      </a:dk1>
      <a:lt1>
        <a:srgbClr val="97D5EB"/>
      </a:lt1>
      <a:dk2>
        <a:srgbClr val="5C5C5B"/>
      </a:dk2>
      <a:lt2>
        <a:srgbClr val="FE6672"/>
      </a:lt2>
      <a:accent1>
        <a:srgbClr val="5C5C5B"/>
      </a:accent1>
      <a:accent2>
        <a:srgbClr val="97D5EB"/>
      </a:accent2>
      <a:accent3>
        <a:srgbClr val="7C7C7B"/>
      </a:accent3>
      <a:accent4>
        <a:srgbClr val="FE6672"/>
      </a:accent4>
      <a:accent5>
        <a:srgbClr val="FCCF61"/>
      </a:accent5>
      <a:accent6>
        <a:srgbClr val="00C0AA"/>
      </a:accent6>
      <a:hlink>
        <a:srgbClr val="46B4DB"/>
      </a:hlink>
      <a:folHlink>
        <a:srgbClr val="5C5C5B"/>
      </a:folHlink>
    </a:clrScheme>
    <a:fontScheme name="Egendefinert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706</Words>
  <Application>Microsoft Office PowerPoint</Application>
  <PresentationFormat>Widescreen</PresentationFormat>
  <Paragraphs>148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Arial</vt:lpstr>
      <vt:lpstr>Tahoma</vt:lpstr>
      <vt:lpstr>Tw Cen MT</vt:lpstr>
      <vt:lpstr>Wingdings 3</vt:lpstr>
      <vt:lpstr>Integral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Hvorfor integrerte karrieretjenester?</vt:lpstr>
      <vt:lpstr>Hvordan vi KS bidra Inn-bli- ut</vt:lpstr>
      <vt:lpstr>PowerPoint-presentasjon</vt:lpstr>
    </vt:vector>
  </TitlesOfParts>
  <Company>SiO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Linn Buhaug Solbakken</dc:creator>
  <cp:lastModifiedBy>Gisle Hellsten</cp:lastModifiedBy>
  <cp:revision>50</cp:revision>
  <dcterms:created xsi:type="dcterms:W3CDTF">2020-02-25T10:21:02Z</dcterms:created>
  <dcterms:modified xsi:type="dcterms:W3CDTF">2020-04-29T12:01:46Z</dcterms:modified>
</cp:coreProperties>
</file>