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1" r:id="rId3"/>
    <p:sldId id="260" r:id="rId4"/>
    <p:sldId id="262" r:id="rId5"/>
    <p:sldId id="263" r:id="rId6"/>
    <p:sldId id="264" r:id="rId7"/>
    <p:sldId id="259" r:id="rId8"/>
    <p:sldId id="258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0747" autoAdjust="0"/>
  </p:normalViewPr>
  <p:slideViewPr>
    <p:cSldViewPr>
      <p:cViewPr>
        <p:scale>
          <a:sx n="104" d="100"/>
          <a:sy n="104" d="100"/>
        </p:scale>
        <p:origin x="-2556" y="-15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0FFEEA-28BF-A340-8643-E3D8E12E09C9}" type="datetime1">
              <a:rPr lang="nb-NO"/>
              <a:pPr>
                <a:defRPr/>
              </a:pPr>
              <a:t>19.06.2015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23CA21-0D36-3244-96F4-6725D321E2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62711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4E5606-14F6-4340-AA6C-C3A41A40A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9887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Prioriterer ikke dette i rekkefølge fordi alt er like viktig.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69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http://www.uio.no/for-ansatte/arbeidsstotte/nettarbeid/veiledninger/tema/studier/utvekslingsavtaler/avtaler/index.html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03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40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68CE0-636B-4502-8E7C-7191C85D6FFD}" type="datetime1">
              <a:rPr lang="nb-NO" smtClean="0"/>
              <a:t>19.06.2015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B6765-E63B-4B7D-81FF-4066BB59FBEA}" type="datetime1">
              <a:rPr lang="nb-NO" smtClean="0"/>
              <a:t>19.06.2015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4C227-BAA7-4B1E-A89C-FEC98EF8AD2D}" type="datetime1">
              <a:rPr lang="nb-NO" smtClean="0"/>
              <a:t>19.06.2015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6D60F-DED5-4747-B46D-1429B8C16A8F}" type="datetime1">
              <a:rPr lang="nb-NO" smtClean="0"/>
              <a:t>19.06.2015</a:t>
            </a:fld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948C4-82C2-4306-B66B-1351AE9F064E}" type="datetime1">
              <a:rPr lang="nb-NO" smtClean="0"/>
              <a:t>19.06.2015</a:t>
            </a:fld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7DE42-31D4-4D12-ABCA-5D1FE22E71C4}" type="datetime1">
              <a:rPr lang="nb-NO" smtClean="0"/>
              <a:t>19.06.2015</a:t>
            </a:fld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A778A-74E6-472F-AAC4-FB40FF49E63A}" type="datetime1">
              <a:rPr lang="nb-NO" smtClean="0"/>
              <a:t>19.06.2015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334A9-F462-4B90-B0C8-C2D9748D90EC}" type="datetime1">
              <a:rPr lang="nb-NO" smtClean="0"/>
              <a:t>19.06.2015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FEACF-BB4C-4A50-AD92-E76A25DC55DE}" type="datetime1">
              <a:rPr lang="nb-NO" smtClean="0"/>
              <a:t>19.06.2015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9BB8B-60A1-4B5F-8DB2-BB6F0567E7CE}" type="datetime1">
              <a:rPr lang="nb-NO" smtClean="0"/>
              <a:t>19.06.2015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fld id="{07E0443B-EE31-4388-B83D-A43A84C03957}" type="datetime1">
              <a:rPr lang="nb-NO" smtClean="0"/>
              <a:t>19.06.2015</a:t>
            </a:fld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589CA56-628D-E14F-B911-1B324778F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nettarbeid/veiledninger/tema/studier/utvekslingsavtaler/avtaler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utveksling/avtaler/sor-amerika/argentina/ba-buenosaires/hf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studier/utveksling/avtaler/europa/storbritannia/unis-aberdeen/ilos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/>
              <a:t>Avtalenettsidene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– hvilke spørsmål skal de svare på?</a:t>
            </a:r>
          </a:p>
          <a:p>
            <a:pPr eaLnBrk="1" hangingPunct="1"/>
            <a:r>
              <a:rPr lang="nb-NO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Hege </a:t>
            </a:r>
            <a:r>
              <a:rPr lang="nb-NO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Svanes, nettrådgiver SKS, juni 2015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 fokus på: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Lag nettsider for nye avtaler</a:t>
            </a:r>
          </a:p>
          <a:p>
            <a:r>
              <a:rPr lang="nb-NO" dirty="0" smtClean="0"/>
              <a:t>Slett gamle</a:t>
            </a:r>
          </a:p>
          <a:p>
            <a:r>
              <a:rPr lang="nb-NO" dirty="0" smtClean="0"/>
              <a:t>Oppdater de eksisterende med riktig info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6C421A-E0F3-4D60-9E70-36AE9408B2E3}" type="datetime1">
              <a:rPr lang="nb-NO" smtClean="0"/>
              <a:t>19.06.2015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6951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Svar på brukeroppgavene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Hvorfor velge dette universitetet?</a:t>
            </a:r>
            <a:endParaRPr lang="nb-NO" dirty="0"/>
          </a:p>
          <a:p>
            <a:r>
              <a:rPr lang="nb-NO" dirty="0" smtClean="0"/>
              <a:t>Hvem kan søke (karakterkrav og krav til språkkunnskap)?</a:t>
            </a:r>
          </a:p>
          <a:p>
            <a:r>
              <a:rPr lang="nb-NO" dirty="0" smtClean="0"/>
              <a:t>Hvilke emner er mulig å ta?</a:t>
            </a:r>
          </a:p>
          <a:p>
            <a:r>
              <a:rPr lang="nb-NO" dirty="0" smtClean="0"/>
              <a:t>Lengde på semesteret?</a:t>
            </a:r>
          </a:p>
          <a:p>
            <a:r>
              <a:rPr lang="nb-NO" dirty="0" smtClean="0"/>
              <a:t>Hva koster det?</a:t>
            </a:r>
          </a:p>
          <a:p>
            <a:r>
              <a:rPr lang="nb-NO" dirty="0" smtClean="0"/>
              <a:t>…</a:t>
            </a:r>
          </a:p>
          <a:p>
            <a:pPr marL="0" indent="0">
              <a:buNone/>
            </a:pPr>
            <a:r>
              <a:rPr lang="nb-NO" sz="3600" dirty="0" smtClean="0">
                <a:hlinkClick r:id="rId3"/>
              </a:rPr>
              <a:t>Følg retningslinjene!</a:t>
            </a:r>
            <a:endParaRPr lang="nb-NO" sz="3600" dirty="0" smtClean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A2EFCF-658C-459A-9B1C-C5C4A3AC4C9F}" type="datetime1">
              <a:rPr lang="nb-NO" smtClean="0"/>
              <a:t>19.06.2015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5735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Ikke si…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i="1" dirty="0" smtClean="0"/>
              <a:t>«Dette universitetet består av syv campuser, den første ble grunnlagt i 1789 og ligger i et eller annet område i en eller annen by om ikke sier noen </a:t>
            </a:r>
            <a:r>
              <a:rPr lang="nb-NO" i="1" dirty="0" err="1" smtClean="0"/>
              <a:t>noen</a:t>
            </a:r>
            <a:r>
              <a:rPr lang="nb-NO" i="1" dirty="0" smtClean="0"/>
              <a:t> ting…..»</a:t>
            </a:r>
          </a:p>
          <a:p>
            <a:pPr marL="0" indent="0">
              <a:buNone/>
            </a:pPr>
            <a:endParaRPr lang="nb-NO" i="1" dirty="0"/>
          </a:p>
          <a:p>
            <a:r>
              <a:rPr lang="nb-NO" i="1" dirty="0" smtClean="0">
                <a:hlinkClick r:id="rId3"/>
              </a:rPr>
              <a:t>Her kan det ryddes litt</a:t>
            </a:r>
            <a:r>
              <a:rPr lang="nb-NO" i="1" dirty="0" smtClean="0"/>
              <a:t> </a:t>
            </a:r>
          </a:p>
          <a:p>
            <a:r>
              <a:rPr lang="nb-NO" i="1" dirty="0" smtClean="0">
                <a:hlinkClick r:id="rId4"/>
              </a:rPr>
              <a:t>Denne var oversiktlig</a:t>
            </a:r>
            <a:endParaRPr lang="nb-NO" i="1" dirty="0" smtClean="0"/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768CE0-636B-4502-8E7C-7191C85D6FFD}" type="datetime1">
              <a:rPr lang="nb-NO" smtClean="0"/>
              <a:t>19.06.2015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0548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564904"/>
            <a:ext cx="7696200" cy="1143000"/>
          </a:xfrm>
        </p:spPr>
        <p:txBody>
          <a:bodyPr/>
          <a:lstStyle/>
          <a:p>
            <a:r>
              <a:rPr lang="nb-NO" dirty="0" smtClean="0"/>
              <a:t>OBS - Obligatoriske felter!!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768CE0-636B-4502-8E7C-7191C85D6FFD}" type="datetime1">
              <a:rPr lang="nb-NO" smtClean="0"/>
              <a:t>19.06.2015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4378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Husk brutte lenker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Per 12.06.15:</a:t>
            </a:r>
          </a:p>
          <a:p>
            <a:r>
              <a:rPr lang="nb-NO" dirty="0" smtClean="0"/>
              <a:t>24 nettsider med 33 brutte lenker</a:t>
            </a:r>
          </a:p>
          <a:p>
            <a:r>
              <a:rPr lang="nb-NO" dirty="0" smtClean="0"/>
              <a:t>Blir fort mange flere om vi slapper av…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768CE0-636B-4502-8E7C-7191C85D6FFD}" type="datetime1">
              <a:rPr lang="nb-NO" smtClean="0"/>
              <a:t>19.06.2015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3340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Tilbakemeldinger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Får dere mange like spørsmål? Er det noe vi kan svare på </a:t>
            </a:r>
            <a:r>
              <a:rPr lang="nb-NO" dirty="0" err="1" smtClean="0"/>
              <a:t>på</a:t>
            </a:r>
            <a:r>
              <a:rPr lang="nb-NO" dirty="0" smtClean="0"/>
              <a:t> nettsidene?</a:t>
            </a:r>
          </a:p>
          <a:p>
            <a:r>
              <a:rPr lang="nb-NO" dirty="0" smtClean="0"/>
              <a:t>Tilbakemeldingsfunksjon –får dere noe der?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D21184-F115-456E-8926-6A19275EB98E}" type="datetime1">
              <a:rPr lang="nb-NO" smtClean="0"/>
              <a:t>19.06.2015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3722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 skal friste!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 må være riktige! </a:t>
            </a:r>
            <a:endParaRPr lang="nb-NO" dirty="0" smtClean="0"/>
          </a:p>
          <a:p>
            <a:r>
              <a:rPr lang="nb-NO" dirty="0" smtClean="0"/>
              <a:t>Det </a:t>
            </a:r>
            <a:r>
              <a:rPr lang="nb-NO" dirty="0"/>
              <a:t>finnes obligatoriske felter å fylle </a:t>
            </a:r>
            <a:r>
              <a:rPr lang="nb-NO" dirty="0" smtClean="0"/>
              <a:t>ut</a:t>
            </a:r>
          </a:p>
          <a:p>
            <a:r>
              <a:rPr lang="nb-NO" dirty="0" smtClean="0"/>
              <a:t>Like viktig å rydde i gamle som å få på plass nye avtaler</a:t>
            </a:r>
          </a:p>
          <a:p>
            <a:r>
              <a:rPr lang="nb-NO" dirty="0" smtClean="0"/>
              <a:t>Minner </a:t>
            </a:r>
            <a:r>
              <a:rPr lang="nb-NO" dirty="0" smtClean="0"/>
              <a:t>om</a:t>
            </a:r>
            <a:r>
              <a:rPr lang="nb-NO" dirty="0" smtClean="0"/>
              <a:t> </a:t>
            </a:r>
            <a:r>
              <a:rPr lang="nb-NO" dirty="0" err="1" smtClean="0"/>
              <a:t>opplenking</a:t>
            </a:r>
            <a:r>
              <a:rPr lang="nb-NO" dirty="0" smtClean="0"/>
              <a:t> fra </a:t>
            </a:r>
            <a:r>
              <a:rPr lang="nb-NO" dirty="0" smtClean="0"/>
              <a:t>programsider </a:t>
            </a:r>
            <a:r>
              <a:rPr lang="nb-NO" dirty="0" smtClean="0"/>
              <a:t>til relevante avtalesider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4BC4AE-2FCD-4DDB-BE48-41ADE9242C32}" type="datetime1">
              <a:rPr lang="nb-NO" smtClean="0"/>
              <a:t>19.06.2015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727212"/>
      </p:ext>
    </p:extLst>
  </p:cSld>
  <p:clrMapOvr>
    <a:masterClrMapping/>
  </p:clrMapOvr>
</p:sld>
</file>

<file path=ppt/theme/theme1.xml><?xml version="1.0" encoding="utf-8"?>
<a:theme xmlns:a="http://schemas.openxmlformats.org/drawingml/2006/main" name="avtaledage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avtaledagen</Template>
  <TotalTime>2</TotalTime>
  <Words>226</Words>
  <Application>Microsoft Office PowerPoint</Application>
  <PresentationFormat>On-screen Show (4:3)</PresentationFormat>
  <Paragraphs>45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avtaledagen</vt:lpstr>
      <vt:lpstr>Avtalenettsidene</vt:lpstr>
      <vt:lpstr>Ha fokus på:</vt:lpstr>
      <vt:lpstr>Svar på brukeroppgavene</vt:lpstr>
      <vt:lpstr>Ikke si…</vt:lpstr>
      <vt:lpstr>OBS - Obligatoriske felter!!</vt:lpstr>
      <vt:lpstr>Husk brutte lenker</vt:lpstr>
      <vt:lpstr>Tilbakemeldinger</vt:lpstr>
      <vt:lpstr>De skal friste! 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Avtalenettsidene</dc:title>
  <dc:creator>Hege Svanes</dc:creator>
  <cp:lastModifiedBy>Hege Svanes</cp:lastModifiedBy>
  <cp:revision>2</cp:revision>
  <dcterms:created xsi:type="dcterms:W3CDTF">2015-06-15T06:47:39Z</dcterms:created>
  <dcterms:modified xsi:type="dcterms:W3CDTF">2015-06-19T12:02:11Z</dcterms:modified>
</cp:coreProperties>
</file>