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52" r:id="rId2"/>
    <p:sldId id="368" r:id="rId3"/>
    <p:sldId id="370" r:id="rId4"/>
    <p:sldId id="375" r:id="rId5"/>
    <p:sldId id="353" r:id="rId6"/>
    <p:sldId id="354" r:id="rId7"/>
    <p:sldId id="373" r:id="rId8"/>
    <p:sldId id="356" r:id="rId9"/>
    <p:sldId id="371" r:id="rId10"/>
    <p:sldId id="374" r:id="rId11"/>
    <p:sldId id="358" r:id="rId12"/>
    <p:sldId id="360" r:id="rId13"/>
    <p:sldId id="372" r:id="rId14"/>
    <p:sldId id="363" r:id="rId15"/>
    <p:sldId id="365" r:id="rId16"/>
  </p:sldIdLst>
  <p:sldSz cx="9144000" cy="6858000" type="screen4x3"/>
  <p:notesSz cx="6794500" cy="9906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2214" y="-52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E16F49-F0DD-47E0-9D42-81454BA5D8D2}" type="datetimeFigureOut">
              <a:rPr lang="nb-NO" smtClean="0"/>
              <a:pPr/>
              <a:t>12.06.2018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CD6AC6-E159-4AB6-987E-7A12ADB007D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21110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600C5-BF8E-4371-A0AD-F6A5117C3436}" type="datetimeFigureOut">
              <a:rPr lang="nb-NO" smtClean="0"/>
              <a:t>12.06.2018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A1D7BD-ACBA-4056-BF1F-E74F818ABDA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5986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258E81-66F1-3C46-8863-33046E268FDE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739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A1D7BD-ACBA-4056-BF1F-E74F818ABDA6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21048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A1D7BD-ACBA-4056-BF1F-E74F818ABDA6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0333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A1D7BD-ACBA-4056-BF1F-E74F818ABDA6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75956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Stå med markøren i </a:t>
            </a:r>
            <a:r>
              <a:rPr lang="nb-NO" dirty="0" err="1" smtClean="0"/>
              <a:t>Opptakstudieprogram</a:t>
            </a:r>
            <a:r>
              <a:rPr lang="nb-NO" dirty="0" smtClean="0"/>
              <a:t>, høyreklikk og lagre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A1D7BD-ACBA-4056-BF1F-E74F818ABDA6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22462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Bla igjennom avtale for avtale (per opptak). Tips for våropptaket:</a:t>
            </a:r>
            <a:r>
              <a:rPr lang="nb-NO" baseline="0" dirty="0" smtClean="0"/>
              <a:t> Sett 1 i Antall semestre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A1D7BD-ACBA-4056-BF1F-E74F818ABDA6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31211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A1D7BD-ACBA-4056-BF1F-E74F818ABDA6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05548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A1D7BD-ACBA-4056-BF1F-E74F818ABDA6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4481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erasmus-uio@admin.uio.no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for-ansatte/arbeidsstotte/sta/internasjonalisering/avtaler/soknadsweb.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uio.no/for-ansatte/arbeidsstotte/sta/internasjonalisering/kontaktpersoner-internasjonalisering-af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87624" y="2564904"/>
            <a:ext cx="6934200" cy="1143000"/>
          </a:xfrm>
        </p:spPr>
        <p:txBody>
          <a:bodyPr/>
          <a:lstStyle/>
          <a:p>
            <a:pPr eaLnBrk="1" hangingPunct="1"/>
            <a:r>
              <a:rPr lang="en-GB" sz="3600" dirty="0" err="1" smtClean="0"/>
              <a:t>Søknadsweb</a:t>
            </a:r>
            <a:r>
              <a:rPr lang="en-GB" sz="3600" dirty="0" smtClean="0"/>
              <a:t> for </a:t>
            </a:r>
            <a:r>
              <a:rPr lang="en-GB" sz="3600" dirty="0" err="1" smtClean="0"/>
              <a:t>utreisende</a:t>
            </a:r>
            <a:endParaRPr lang="en-GB" sz="3600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048000"/>
            <a:ext cx="7315200" cy="2109192"/>
          </a:xfrm>
        </p:spPr>
        <p:txBody>
          <a:bodyPr/>
          <a:lstStyle/>
          <a:p>
            <a:pPr eaLnBrk="1" hangingPunct="1"/>
            <a:endParaRPr lang="nb-NO" sz="1600" b="0" dirty="0" smtClean="0"/>
          </a:p>
          <a:p>
            <a:pPr eaLnBrk="1" hangingPunct="1"/>
            <a:endParaRPr lang="nb-NO" sz="1600" b="0" dirty="0"/>
          </a:p>
          <a:p>
            <a:pPr eaLnBrk="1" hangingPunct="1"/>
            <a:endParaRPr lang="nb-NO" sz="1600" b="0" dirty="0" smtClean="0"/>
          </a:p>
          <a:p>
            <a:pPr eaLnBrk="1" hangingPunct="1"/>
            <a:endParaRPr lang="nb-NO" sz="1600" b="0" dirty="0"/>
          </a:p>
          <a:p>
            <a:pPr eaLnBrk="1" hangingPunct="1"/>
            <a:endParaRPr lang="nb-NO" sz="1600" b="0" dirty="0" smtClean="0"/>
          </a:p>
          <a:p>
            <a:pPr eaLnBrk="1" hangingPunct="1"/>
            <a:r>
              <a:rPr lang="nb-NO" sz="1600" b="0" dirty="0" smtClean="0"/>
              <a:t> </a:t>
            </a:r>
          </a:p>
          <a:p>
            <a:pPr eaLnBrk="1" hangingPunct="1"/>
            <a:r>
              <a:rPr lang="nb-NO" sz="1600" b="0" dirty="0" smtClean="0"/>
              <a:t>SOT/AF</a:t>
            </a:r>
            <a:endParaRPr lang="en-GB" sz="1600" b="0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sz="1600" dirty="0" smtClean="0"/>
          </a:p>
        </p:txBody>
      </p:sp>
    </p:spTree>
    <p:extLst>
      <p:ext uri="{BB962C8B-B14F-4D97-AF65-F5344CB8AC3E}">
        <p14:creationId xmlns:p14="http://schemas.microsoft.com/office/powerpoint/2010/main" val="77923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smtClean="0"/>
              <a:t>Tidslinje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844824"/>
            <a:ext cx="7696200" cy="4114800"/>
          </a:xfrm>
        </p:spPr>
        <p:txBody>
          <a:bodyPr/>
          <a:lstStyle/>
          <a:p>
            <a:r>
              <a:rPr lang="nb-NO" dirty="0" smtClean="0"/>
              <a:t>Starten av juni: Avtaleoversikter sendt ut til fakultetskontaktene fra Tine i SOT</a:t>
            </a:r>
          </a:p>
          <a:p>
            <a:r>
              <a:rPr lang="nb-NO" dirty="0" smtClean="0"/>
              <a:t>12/6: Avtaledag</a:t>
            </a:r>
          </a:p>
          <a:p>
            <a:r>
              <a:rPr lang="nb-NO" dirty="0" smtClean="0"/>
              <a:t>10/8: </a:t>
            </a:r>
            <a:r>
              <a:rPr lang="nb-NO" dirty="0" smtClean="0"/>
              <a:t>Frist </a:t>
            </a:r>
            <a:r>
              <a:rPr lang="nb-NO" dirty="0" smtClean="0"/>
              <a:t>for tilbakemeldinger til AF og frist for oppdatering av avtalesider på web</a:t>
            </a:r>
          </a:p>
          <a:p>
            <a:r>
              <a:rPr lang="nb-NO" dirty="0" smtClean="0"/>
              <a:t>15/8: </a:t>
            </a:r>
            <a:r>
              <a:rPr lang="nb-NO" dirty="0" err="1" smtClean="0"/>
              <a:t>Søknadsweb</a:t>
            </a:r>
            <a:r>
              <a:rPr lang="nb-NO" dirty="0" smtClean="0"/>
              <a:t> åpner </a:t>
            </a:r>
          </a:p>
          <a:p>
            <a:r>
              <a:rPr lang="nb-NO" dirty="0" smtClean="0"/>
              <a:t>15/9</a:t>
            </a:r>
            <a:r>
              <a:rPr lang="nb-NO" dirty="0" smtClean="0"/>
              <a:t>: FRIST </a:t>
            </a:r>
            <a:r>
              <a:rPr lang="nb-NO" dirty="0" smtClean="0"/>
              <a:t>= </a:t>
            </a:r>
            <a:r>
              <a:rPr lang="nb-NO" dirty="0" err="1"/>
              <a:t>S</a:t>
            </a:r>
            <a:r>
              <a:rPr lang="nb-NO" dirty="0" err="1" smtClean="0"/>
              <a:t>øknadsweb</a:t>
            </a:r>
            <a:r>
              <a:rPr lang="nb-NO" dirty="0" smtClean="0"/>
              <a:t> stenger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4646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err="1" smtClean="0"/>
              <a:t>Søknadsweb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SOT kopierer UT-opptaket fra forrige høst-semester </a:t>
            </a:r>
          </a:p>
          <a:p>
            <a:r>
              <a:rPr lang="nb-NO" dirty="0" smtClean="0"/>
              <a:t>Det er ingen sammenheng mellom Utvekslingsavtale-bildet og søknadsalternativ i </a:t>
            </a:r>
            <a:r>
              <a:rPr lang="nb-NO" dirty="0" err="1" smtClean="0"/>
              <a:t>Opptakstudieprogram</a:t>
            </a:r>
            <a:r>
              <a:rPr lang="nb-NO" dirty="0" smtClean="0"/>
              <a:t> </a:t>
            </a:r>
          </a:p>
          <a:p>
            <a:r>
              <a:rPr lang="nb-NO" dirty="0" smtClean="0"/>
              <a:t>Hvis det har skjedd endringer, er det viktig at AF/SOT får beskjed utveksling@uio.no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91696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z="3600" dirty="0" smtClean="0"/>
              <a:t>Tips!</a:t>
            </a:r>
            <a:endParaRPr lang="nb-NO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844824"/>
            <a:ext cx="7696200" cy="4114800"/>
          </a:xfrm>
        </p:spPr>
        <p:txBody>
          <a:bodyPr/>
          <a:lstStyle/>
          <a:p>
            <a:r>
              <a:rPr lang="nb-NO" dirty="0" smtClean="0"/>
              <a:t>Lag en oversikt over dine avtaler som inneholder </a:t>
            </a:r>
            <a:r>
              <a:rPr lang="nb-NO" dirty="0" smtClean="0"/>
              <a:t>avtale-id </a:t>
            </a:r>
            <a:r>
              <a:rPr lang="nb-NO" dirty="0" smtClean="0"/>
              <a:t>og </a:t>
            </a:r>
            <a:r>
              <a:rPr lang="nb-NO" dirty="0" smtClean="0"/>
              <a:t>studietypenummer </a:t>
            </a:r>
            <a:r>
              <a:rPr lang="nb-NO" dirty="0" smtClean="0"/>
              <a:t>på tilhørende søknadsalternativ!</a:t>
            </a:r>
          </a:p>
          <a:p>
            <a:r>
              <a:rPr lang="nb-NO" dirty="0" smtClean="0"/>
              <a:t>Dessverre ingen FS-rapport som inneholder begge to- ta derfor utgangspunkt i utsendte </a:t>
            </a:r>
            <a:r>
              <a:rPr lang="nb-NO" dirty="0" err="1" smtClean="0"/>
              <a:t>excel</a:t>
            </a:r>
            <a:r>
              <a:rPr lang="nb-NO" dirty="0" smtClean="0"/>
              <a:t>-oversikter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03233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696200" cy="1143000"/>
          </a:xfrm>
        </p:spPr>
        <p:txBody>
          <a:bodyPr/>
          <a:lstStyle/>
          <a:p>
            <a:r>
              <a:rPr lang="nb-NO" dirty="0" smtClean="0"/>
              <a:t>1. Sjekk at avtalene er gyldige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27584" y="1484784"/>
            <a:ext cx="7696200" cy="4114800"/>
          </a:xfrm>
        </p:spPr>
        <p:txBody>
          <a:bodyPr/>
          <a:lstStyle/>
          <a:p>
            <a:r>
              <a:rPr lang="nb-NO" dirty="0" smtClean="0"/>
              <a:t>Åpne rapport 280.001</a:t>
            </a:r>
          </a:p>
          <a:p>
            <a:r>
              <a:rPr lang="nb-NO" dirty="0" smtClean="0"/>
              <a:t>Skriv inn enhetens kode</a:t>
            </a:r>
          </a:p>
          <a:p>
            <a:r>
              <a:rPr lang="nb-NO" dirty="0" smtClean="0"/>
              <a:t>Hak av for «Kun aktive pr. d.d.»</a:t>
            </a:r>
          </a:p>
          <a:p>
            <a:pPr marL="0" indent="0">
              <a:buNone/>
            </a:pPr>
            <a:endParaRPr lang="nb-NO" dirty="0" smtClean="0"/>
          </a:p>
          <a:p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59" y="3159482"/>
            <a:ext cx="8928992" cy="3168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45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55576" y="836712"/>
            <a:ext cx="7696200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Lagre som Excel-fil for å få bedre oversikt </a:t>
            </a:r>
          </a:p>
          <a:p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12776"/>
            <a:ext cx="5258376" cy="496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02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75" r="54558" b="5449"/>
          <a:stretch/>
        </p:blipFill>
        <p:spPr bwMode="auto">
          <a:xfrm>
            <a:off x="395536" y="764704"/>
            <a:ext cx="10785108" cy="5445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436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smtClean="0"/>
              <a:t>Avtalenes gyldighet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For UT-opptakene vår </a:t>
            </a:r>
            <a:r>
              <a:rPr lang="nb-NO" dirty="0" smtClean="0"/>
              <a:t>2019 </a:t>
            </a:r>
            <a:r>
              <a:rPr lang="nb-NO" dirty="0" smtClean="0"/>
              <a:t>må avtalene være gyldige minst til </a:t>
            </a:r>
            <a:r>
              <a:rPr lang="nb-NO" dirty="0" smtClean="0"/>
              <a:t>30.06.2019</a:t>
            </a:r>
            <a:endParaRPr lang="nb-NO" dirty="0" smtClean="0"/>
          </a:p>
          <a:p>
            <a:r>
              <a:rPr lang="nb-NO" dirty="0" smtClean="0"/>
              <a:t>For avtaler hvor studenter kan reise ut i 2 </a:t>
            </a:r>
            <a:r>
              <a:rPr lang="nb-NO" dirty="0" smtClean="0"/>
              <a:t>semestre, </a:t>
            </a:r>
            <a:r>
              <a:rPr lang="nb-NO" dirty="0" smtClean="0"/>
              <a:t>må avtalen være gyldig til minst </a:t>
            </a:r>
            <a:r>
              <a:rPr lang="nb-NO" dirty="0" smtClean="0"/>
              <a:t>31.12.2019</a:t>
            </a:r>
            <a:endParaRPr lang="nb-NO" dirty="0" smtClean="0"/>
          </a:p>
          <a:p>
            <a:r>
              <a:rPr lang="nb-NO" dirty="0" smtClean="0"/>
              <a:t>Gyldighet har ikke noe å si for om den kommer ut på </a:t>
            </a:r>
            <a:r>
              <a:rPr lang="nb-NO" dirty="0" err="1" smtClean="0"/>
              <a:t>Søknadsweb</a:t>
            </a:r>
            <a:r>
              <a:rPr lang="nb-NO" dirty="0" smtClean="0"/>
              <a:t>, men slår ut når vi lager forekomster i </a:t>
            </a:r>
            <a:r>
              <a:rPr lang="nb-NO" dirty="0" err="1" smtClean="0"/>
              <a:t>Utvekslingperson</a:t>
            </a:r>
            <a:r>
              <a:rPr lang="nb-NO" dirty="0" smtClean="0"/>
              <a:t>-bildet</a:t>
            </a:r>
          </a:p>
        </p:txBody>
      </p:sp>
    </p:spTree>
    <p:extLst>
      <p:ext uri="{BB962C8B-B14F-4D97-AF65-F5344CB8AC3E}">
        <p14:creationId xmlns:p14="http://schemas.microsoft.com/office/powerpoint/2010/main" val="229263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620688"/>
            <a:ext cx="7696200" cy="1143000"/>
          </a:xfrm>
        </p:spPr>
        <p:txBody>
          <a:bodyPr/>
          <a:lstStyle/>
          <a:p>
            <a:pPr algn="ctr"/>
            <a:r>
              <a:rPr lang="nb-NO" dirty="0"/>
              <a:t>Avtaler og fornyelse</a:t>
            </a:r>
            <a:br>
              <a:rPr lang="nb-NO" dirty="0"/>
            </a:b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412776"/>
            <a:ext cx="8280920" cy="5184576"/>
          </a:xfrm>
        </p:spPr>
        <p:txBody>
          <a:bodyPr/>
          <a:lstStyle/>
          <a:p>
            <a:r>
              <a:rPr lang="nb-NO" b="1" dirty="0" err="1" smtClean="0"/>
              <a:t>Nordplus</a:t>
            </a:r>
            <a:r>
              <a:rPr lang="nb-NO" b="1" dirty="0" smtClean="0"/>
              <a:t>: </a:t>
            </a:r>
            <a:r>
              <a:rPr lang="nb-NO" dirty="0" smtClean="0"/>
              <a:t>faglige nettverk. Send epost til kontaktperson for nettverket og forhør deg om det er finansiering for neste periode. Hvis ja, meld fra til AF så legger vi inn forlengelse for </a:t>
            </a:r>
            <a:r>
              <a:rPr lang="nb-NO" u="sng" dirty="0" smtClean="0"/>
              <a:t>alle</a:t>
            </a:r>
            <a:r>
              <a:rPr lang="nb-NO" dirty="0" smtClean="0"/>
              <a:t> </a:t>
            </a:r>
            <a:r>
              <a:rPr lang="nb-NO" dirty="0" err="1" smtClean="0"/>
              <a:t>Nordplus</a:t>
            </a:r>
            <a:r>
              <a:rPr lang="nb-NO" dirty="0" smtClean="0"/>
              <a:t>-avtaler.</a:t>
            </a:r>
          </a:p>
          <a:p>
            <a:r>
              <a:rPr lang="nb-NO" b="1" dirty="0" smtClean="0"/>
              <a:t>Bilaterale avtaler: </a:t>
            </a:r>
            <a:r>
              <a:rPr lang="nb-NO" dirty="0" smtClean="0"/>
              <a:t>AF trenger en skriftlig bekreftelse før 10. </a:t>
            </a:r>
            <a:r>
              <a:rPr lang="nb-NO" dirty="0" smtClean="0"/>
              <a:t>august </a:t>
            </a:r>
            <a:r>
              <a:rPr lang="nb-NO" dirty="0" smtClean="0"/>
              <a:t>om at det er interesse for å fortsette samarbeidet. AF legger inn midlertidig forlengelse i utvekslingsavtale-bildet og oppretter søknadsalternativ.  </a:t>
            </a:r>
          </a:p>
          <a:p>
            <a:r>
              <a:rPr lang="nb-NO" b="1" dirty="0" smtClean="0"/>
              <a:t>Erasmus: </a:t>
            </a:r>
            <a:r>
              <a:rPr lang="nb-NO" dirty="0" smtClean="0"/>
              <a:t>erasmus-uio@admin.uio.no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1040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692696"/>
            <a:ext cx="7696200" cy="1143000"/>
          </a:xfrm>
        </p:spPr>
        <p:txBody>
          <a:bodyPr/>
          <a:lstStyle/>
          <a:p>
            <a:pPr algn="ctr"/>
            <a:r>
              <a:rPr lang="nb-NO" dirty="0" smtClean="0"/>
              <a:t>Søknadsalternativer i </a:t>
            </a:r>
            <a:r>
              <a:rPr lang="nb-NO" dirty="0" err="1" smtClean="0"/>
              <a:t>Søknadsweb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772816"/>
            <a:ext cx="7696200" cy="4114800"/>
          </a:xfrm>
        </p:spPr>
        <p:txBody>
          <a:bodyPr/>
          <a:lstStyle/>
          <a:p>
            <a:r>
              <a:rPr lang="nb-NO" dirty="0" smtClean="0"/>
              <a:t>Opptak samlebilde- søknadsalternativer som ligger klar for publisering! </a:t>
            </a:r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 err="1" smtClean="0"/>
              <a:t>Opptakstudieprogram</a:t>
            </a:r>
            <a:r>
              <a:rPr lang="nb-NO" dirty="0" smtClean="0"/>
              <a:t> samlebilde- alle enhetens søknadsalternativer. Avtaler klar til publisering ligger med «J» i feltet Publiser </a:t>
            </a:r>
            <a:r>
              <a:rPr lang="nb-NO" dirty="0" err="1" smtClean="0"/>
              <a:t>søknadsweb</a:t>
            </a:r>
            <a:r>
              <a:rPr lang="nb-NO" dirty="0" smtClean="0"/>
              <a:t> + Opptakstermin 2019 Vår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576307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656447"/>
            <a:ext cx="7003087" cy="6012913"/>
          </a:xfrm>
        </p:spPr>
      </p:pic>
    </p:spTree>
    <p:extLst>
      <p:ext uri="{BB962C8B-B14F-4D97-AF65-F5344CB8AC3E}">
        <p14:creationId xmlns:p14="http://schemas.microsoft.com/office/powerpoint/2010/main" val="350086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476672"/>
            <a:ext cx="4752528" cy="6195349"/>
          </a:xfrm>
        </p:spPr>
      </p:pic>
    </p:spTree>
    <p:extLst>
      <p:ext uri="{BB962C8B-B14F-4D97-AF65-F5344CB8AC3E}">
        <p14:creationId xmlns:p14="http://schemas.microsoft.com/office/powerpoint/2010/main" val="41964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696200" cy="1143000"/>
          </a:xfrm>
        </p:spPr>
        <p:txBody>
          <a:bodyPr/>
          <a:lstStyle/>
          <a:p>
            <a:pPr algn="ctr"/>
            <a:r>
              <a:rPr lang="nb-NO" dirty="0" smtClean="0"/>
              <a:t>Kort sammenfatting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412776"/>
            <a:ext cx="7696200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1) Sjekk av avtaler er gyldige- </a:t>
            </a:r>
            <a:r>
              <a:rPr lang="nb-NO" i="1" dirty="0" smtClean="0"/>
              <a:t>hvis nei- </a:t>
            </a:r>
            <a:r>
              <a:rPr lang="nb-NO" dirty="0" smtClean="0"/>
              <a:t>ta kontakt med partner!</a:t>
            </a:r>
          </a:p>
          <a:p>
            <a:pPr marL="0" indent="0">
              <a:buNone/>
            </a:pPr>
            <a:r>
              <a:rPr lang="nb-NO" dirty="0" smtClean="0"/>
              <a:t>2) For at en avtale skal komme på </a:t>
            </a:r>
            <a:r>
              <a:rPr lang="nb-NO" dirty="0" err="1" smtClean="0"/>
              <a:t>Søknadsweb</a:t>
            </a:r>
            <a:r>
              <a:rPr lang="nb-NO" dirty="0" smtClean="0"/>
              <a:t> må følgende være tilstede i Opptak studieprogram samlebilde: </a:t>
            </a:r>
          </a:p>
          <a:p>
            <a:pPr marL="0" indent="0">
              <a:buNone/>
            </a:pPr>
            <a:r>
              <a:rPr lang="nb-NO" dirty="0" smtClean="0"/>
              <a:t>a) Publiser i </a:t>
            </a:r>
            <a:r>
              <a:rPr lang="nb-NO" dirty="0" err="1" smtClean="0"/>
              <a:t>Søknadsweb</a:t>
            </a:r>
            <a:r>
              <a:rPr lang="nb-NO" dirty="0" smtClean="0"/>
              <a:t> «J»</a:t>
            </a:r>
          </a:p>
          <a:p>
            <a:pPr marL="0" indent="0">
              <a:buNone/>
            </a:pPr>
            <a:r>
              <a:rPr lang="nb-NO" dirty="0" smtClean="0"/>
              <a:t>b) Opptakstermin «VÅR 2019»</a:t>
            </a:r>
          </a:p>
          <a:p>
            <a:pPr marL="0" indent="0">
              <a:buNone/>
            </a:pPr>
            <a:r>
              <a:rPr lang="nb-NO" dirty="0" smtClean="0"/>
              <a:t>3) Alle avtaler som ligger på </a:t>
            </a:r>
            <a:r>
              <a:rPr lang="nb-NO" dirty="0" err="1" smtClean="0"/>
              <a:t>Søknadsweb</a:t>
            </a:r>
            <a:r>
              <a:rPr lang="nb-NO" dirty="0" smtClean="0"/>
              <a:t> skal ha en oppdatert avtaleside på web! 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781967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444" y="404664"/>
            <a:ext cx="7696200" cy="1143000"/>
          </a:xfrm>
        </p:spPr>
        <p:txBody>
          <a:bodyPr/>
          <a:lstStyle/>
          <a:p>
            <a:pPr algn="ctr"/>
            <a:r>
              <a:rPr lang="nb-NO" dirty="0" smtClean="0"/>
              <a:t>Ved feil og mangler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76" y="1196752"/>
            <a:ext cx="7696200" cy="4618856"/>
          </a:xfrm>
        </p:spPr>
        <p:txBody>
          <a:bodyPr/>
          <a:lstStyle/>
          <a:p>
            <a:r>
              <a:rPr lang="nb-NO" dirty="0" smtClean="0"/>
              <a:t>Gi beskjed: </a:t>
            </a:r>
            <a:r>
              <a:rPr lang="nb-NO" dirty="0" smtClean="0"/>
              <a:t>utveksling@uio.no</a:t>
            </a:r>
            <a:endParaRPr lang="nb-NO" dirty="0" smtClean="0"/>
          </a:p>
          <a:p>
            <a:r>
              <a:rPr lang="en-GB" dirty="0" smtClean="0"/>
              <a:t>Erasmus-</a:t>
            </a:r>
            <a:r>
              <a:rPr lang="en-GB" dirty="0" err="1" smtClean="0"/>
              <a:t>avtaler</a:t>
            </a:r>
            <a:r>
              <a:rPr lang="en-GB" dirty="0" smtClean="0"/>
              <a:t>: </a:t>
            </a:r>
            <a:r>
              <a:rPr lang="en-GB" dirty="0" smtClean="0">
                <a:hlinkClick r:id="rId3"/>
              </a:rPr>
              <a:t>erasmus-uio@admin.uio.no</a:t>
            </a: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852936"/>
            <a:ext cx="3672408" cy="30746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55976" y="2938522"/>
            <a:ext cx="46805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 smtClean="0"/>
              <a:t>Husk å oppgi </a:t>
            </a:r>
            <a:r>
              <a:rPr lang="nb-NO" sz="3600" dirty="0" err="1" smtClean="0"/>
              <a:t>avtaleid</a:t>
            </a:r>
            <a:r>
              <a:rPr lang="nb-NO" sz="3600" dirty="0" smtClean="0"/>
              <a:t> og/eller studietypenummer!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292585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Se også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772816"/>
            <a:ext cx="7696200" cy="4114800"/>
          </a:xfrm>
        </p:spPr>
        <p:txBody>
          <a:bodyPr/>
          <a:lstStyle/>
          <a:p>
            <a:r>
              <a:rPr lang="en-GB" dirty="0" err="1" smtClean="0"/>
              <a:t>Rutine</a:t>
            </a:r>
            <a:endParaRPr lang="en-GB" dirty="0">
              <a:hlinkClick r:id="rId3"/>
            </a:endParaRPr>
          </a:p>
          <a:p>
            <a:pPr marL="0" indent="0">
              <a:buNone/>
            </a:pPr>
            <a:r>
              <a:rPr lang="en-GB" dirty="0" smtClean="0">
                <a:hlinkClick r:id="rId3"/>
              </a:rPr>
              <a:t>http</a:t>
            </a:r>
            <a:r>
              <a:rPr lang="en-GB" dirty="0">
                <a:hlinkClick r:id="rId3"/>
              </a:rPr>
              <a:t>://</a:t>
            </a:r>
            <a:r>
              <a:rPr lang="en-GB" dirty="0" smtClean="0">
                <a:hlinkClick r:id="rId3"/>
              </a:rPr>
              <a:t>www.uio.no/for-ansatte/arbeidsstotte/sta/internasjonalisering/avtaler/soknadsweb.html</a:t>
            </a: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err="1" smtClean="0"/>
              <a:t>Kontaktoversikt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AF:</a:t>
            </a:r>
          </a:p>
          <a:p>
            <a:pPr marL="0" indent="0">
              <a:buNone/>
            </a:pPr>
            <a:r>
              <a:rPr lang="en-GB" dirty="0">
                <a:hlinkClick r:id="rId4"/>
              </a:rPr>
              <a:t>http://</a:t>
            </a:r>
            <a:r>
              <a:rPr lang="en-GB" dirty="0" smtClean="0">
                <a:hlinkClick r:id="rId4"/>
              </a:rPr>
              <a:t>www.uio.no/for-ansatte/arbeidsstotte/sta/internasjonalisering/kontaktpersoner-internasjonalisering-af.html</a:t>
            </a:r>
            <a:r>
              <a:rPr lang="en-GB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7012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iO engelsk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 engelsk</Template>
  <TotalTime>41253</TotalTime>
  <Words>438</Words>
  <Application>Microsoft Office PowerPoint</Application>
  <PresentationFormat>On-screen Show (4:3)</PresentationFormat>
  <Paragraphs>64</Paragraphs>
  <Slides>15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UiO engelsk</vt:lpstr>
      <vt:lpstr>Søknadsweb for utreisende</vt:lpstr>
      <vt:lpstr>Tidslinje</vt:lpstr>
      <vt:lpstr>Søknadsweb</vt:lpstr>
      <vt:lpstr>Tips!</vt:lpstr>
      <vt:lpstr>1. Sjekk at avtalene er gyldige</vt:lpstr>
      <vt:lpstr>PowerPoint Presentation</vt:lpstr>
      <vt:lpstr>PowerPoint Presentation</vt:lpstr>
      <vt:lpstr>Avtalenes gyldighet</vt:lpstr>
      <vt:lpstr>Avtaler og fornyelse </vt:lpstr>
      <vt:lpstr>Søknadsalternativer i Søknadsweb</vt:lpstr>
      <vt:lpstr>PowerPoint Presentation</vt:lpstr>
      <vt:lpstr>PowerPoint Presentation</vt:lpstr>
      <vt:lpstr>Kort sammenfatting</vt:lpstr>
      <vt:lpstr>Ved feil og mangler </vt:lpstr>
      <vt:lpstr>Se også 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karlnor</dc:creator>
  <cp:lastModifiedBy>Helene Johansen</cp:lastModifiedBy>
  <cp:revision>1168</cp:revision>
  <cp:lastPrinted>2016-06-14T06:24:58Z</cp:lastPrinted>
  <dcterms:created xsi:type="dcterms:W3CDTF">2011-01-06T11:36:02Z</dcterms:created>
  <dcterms:modified xsi:type="dcterms:W3CDTF">2018-06-12T12:11:21Z</dcterms:modified>
</cp:coreProperties>
</file>