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4" d="100"/>
          <a:sy n="204" d="100"/>
        </p:scale>
        <p:origin x="564" y="1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ba16bab75b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g1ba16bab75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ba16bab75b_0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1ba16bab75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ba16bab75b_0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g1ba16bab75b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ba16bab75b_0_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ba16bab75b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ba16bab75b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ba16bab75b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ba16bab75b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ba16bab75b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ba16bab75b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ba16bab75b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ba16bab75b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ba16bab75b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ba16bab75b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ba16bab75b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ba16bab75b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ba16bab75b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734356" y="3410931"/>
            <a:ext cx="6996000" cy="12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000000"/>
                </a:solidFill>
              </a:rPr>
              <a:t>Studentparlamentet</a:t>
            </a:r>
            <a:r>
              <a:rPr lang="no" sz="2400"/>
              <a:t>s internasjonaliseringsarbeid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000000"/>
                </a:solidFill>
              </a:rPr>
              <a:t>-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000000"/>
                </a:solidFill>
              </a:rPr>
              <a:t>V</a:t>
            </a:r>
            <a:r>
              <a:rPr lang="no" sz="2800">
                <a:solidFill>
                  <a:srgbClr val="000000"/>
                </a:solidFill>
              </a:rPr>
              <a:t>i er dine tillitsvalgte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2842" y="277112"/>
            <a:ext cx="2958915" cy="2958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381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423801" y="207466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3C95"/>
              </a:buClr>
              <a:buSzPts val="3300"/>
              <a:buFont typeface="Arial"/>
              <a:buNone/>
            </a:pPr>
            <a:r>
              <a:rPr lang="no" sz="3300">
                <a:solidFill>
                  <a:srgbClr val="D83C95"/>
                </a:solidFill>
              </a:rPr>
              <a:t>Litt om meg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471503" y="1396427"/>
            <a:ext cx="7472100" cy="28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35 representanter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Lister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SPSU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5 i arbeidsutvalget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flere komiteer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HP-handlingsplanen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SP-politikk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Admin</a:t>
            </a:r>
            <a:endParaRPr sz="2300"/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o" sz="2300"/>
              <a:t>Valg</a:t>
            </a:r>
            <a:endParaRPr sz="2300"/>
          </a:p>
        </p:txBody>
      </p:sp>
      <p:sp>
        <p:nvSpPr>
          <p:cNvPr id="77" name="Google Shape;77;p16"/>
          <p:cNvSpPr txBox="1"/>
          <p:nvPr/>
        </p:nvSpPr>
        <p:spPr>
          <a:xfrm>
            <a:off x="1054876" y="14921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3C95"/>
              </a:buClr>
              <a:buSzPts val="3300"/>
              <a:buFont typeface="Arial"/>
              <a:buNone/>
            </a:pPr>
            <a:r>
              <a:rPr lang="no" sz="3300" b="0" i="0" u="none" strike="noStrike" cap="none">
                <a:solidFill>
                  <a:srgbClr val="D83C95"/>
                </a:solidFill>
                <a:latin typeface="Arial"/>
                <a:ea typeface="Arial"/>
                <a:cs typeface="Arial"/>
                <a:sym typeface="Arial"/>
              </a:rPr>
              <a:t>Hvordan organiserer vi oss? 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461763" y="22483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no"/>
              <a:t>Påvirkningsorgan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938200" y="1445002"/>
            <a:ext cx="5915100" cy="29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Universitetsstyrerepresentanter (2)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Rektoratmøter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Flere av UiO sine utvalg og komiteer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-Nokut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-IN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-LMU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-osv osv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901050" y="919900"/>
            <a:ext cx="5915100" cy="3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Direkte henvendelser fra studenter og andre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IK - Internasjonal komitè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Sammarbeid med div organisasjoner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-SAIH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-ESN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-ISU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Circle U (Elisabeth Hoksmo Olsen)</a:t>
            </a:r>
            <a:endParaRPr/>
          </a:p>
          <a:p>
            <a:pPr marL="0" lvl="0" indent="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-CUSU</a:t>
            </a:r>
            <a:endParaRPr/>
          </a:p>
          <a:p>
            <a:pPr marL="457200" lvl="0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Representanter i flere organ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901051" y="-1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3C95"/>
              </a:buClr>
              <a:buSzPts val="3300"/>
              <a:buFont typeface="Arial"/>
              <a:buNone/>
            </a:pPr>
            <a:r>
              <a:rPr lang="no" sz="3300">
                <a:solidFill>
                  <a:srgbClr val="D83C95"/>
                </a:solidFill>
              </a:rPr>
              <a:t>Internasjonalt arbeid</a:t>
            </a:r>
            <a:r>
              <a:rPr lang="no" sz="3300" b="0" i="0" u="none" strike="noStrike" cap="none">
                <a:solidFill>
                  <a:srgbClr val="D83C9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/>
          <p:nvPr/>
        </p:nvSpPr>
        <p:spPr>
          <a:xfrm>
            <a:off x="628650" y="273844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795176" y="273839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3C95"/>
              </a:buClr>
              <a:buSzPts val="4400"/>
              <a:buFont typeface="Arial"/>
              <a:buNone/>
            </a:pPr>
            <a:r>
              <a:rPr lang="no" sz="3400">
                <a:solidFill>
                  <a:srgbClr val="D83C95"/>
                </a:solidFill>
              </a:rPr>
              <a:t>Internajsonal politikk</a:t>
            </a:r>
            <a:endParaRPr sz="400"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238" y="1364744"/>
            <a:ext cx="6045516" cy="357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63" y="1304925"/>
            <a:ext cx="761047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63" y="195263"/>
            <a:ext cx="7762875" cy="47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88" y="866775"/>
            <a:ext cx="7743825" cy="340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575" y="195263"/>
            <a:ext cx="7562850" cy="47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 txBox="1"/>
          <p:nvPr/>
        </p:nvSpPr>
        <p:spPr>
          <a:xfrm>
            <a:off x="3424237" y="1273413"/>
            <a:ext cx="4944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2020755" y="459248"/>
            <a:ext cx="4944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3C95"/>
              </a:buClr>
              <a:buSzPts val="4400"/>
              <a:buFont typeface="Arial"/>
              <a:buNone/>
            </a:pPr>
            <a:r>
              <a:rPr lang="no" sz="4400">
                <a:solidFill>
                  <a:srgbClr val="D83C95"/>
                </a:solidFill>
              </a:rPr>
              <a:t>Tusen takk!</a:t>
            </a:r>
            <a:endParaRPr/>
          </a:p>
        </p:txBody>
      </p:sp>
      <p:sp>
        <p:nvSpPr>
          <p:cNvPr id="137" name="Google Shape;137;p24"/>
          <p:cNvSpPr txBox="1"/>
          <p:nvPr/>
        </p:nvSpPr>
        <p:spPr>
          <a:xfrm>
            <a:off x="1256475" y="1813150"/>
            <a:ext cx="688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/>
              <a:t>Spørsmål?</a:t>
            </a:r>
            <a:endParaRPr sz="36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Skjermfremvisning (16:9)</PresentationFormat>
  <Paragraphs>35</Paragraphs>
  <Slides>11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4" baseType="lpstr">
      <vt:lpstr>Arial</vt:lpstr>
      <vt:lpstr>Calibri</vt:lpstr>
      <vt:lpstr>Simple Light</vt:lpstr>
      <vt:lpstr>PowerPoint-presentasjon</vt:lpstr>
      <vt:lpstr>PowerPoint-presentasjon</vt:lpstr>
      <vt:lpstr>PowerPoint-presentasjon</vt:lpstr>
      <vt:lpstr>Påvirkningsorgan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Cecilie Brinck Boholm</dc:creator>
  <cp:lastModifiedBy>Cecilie Brinck Boholm</cp:lastModifiedBy>
  <cp:revision>1</cp:revision>
  <dcterms:modified xsi:type="dcterms:W3CDTF">2022-12-15T10:39:21Z</dcterms:modified>
</cp:coreProperties>
</file>