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6837" autoAdjust="0"/>
  </p:normalViewPr>
  <p:slideViewPr>
    <p:cSldViewPr>
      <p:cViewPr varScale="1">
        <p:scale>
          <a:sx n="131" d="100"/>
          <a:sy n="131" d="100"/>
        </p:scale>
        <p:origin x="1758" y="12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20630B-9959-404D-A083-BAF8D570FC1D}" type="datetime1">
              <a:rPr lang="nb-NO"/>
              <a:pPr>
                <a:defRPr/>
              </a:pPr>
              <a:t>11.03.2020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F71E6FB-3667-9440-82D0-BDFF339BC33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12A685-CA26-8041-93A8-CA7068BB58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12A685-CA26-8041-93A8-CA7068BB580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09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7ECA16-75A0-954C-91C2-1C64CD0DB127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7ECA16-75A0-954C-91C2-1C64CD0DB127}" type="slidenum">
              <a:rPr lang="en-US"/>
              <a:pPr/>
              <a:t>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4737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7ECA16-75A0-954C-91C2-1C64CD0DB127}" type="slidenum">
              <a:rPr lang="en-US"/>
              <a:pPr/>
              <a:t>5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147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D9349-2A75-B746-AC4C-3BC37A800A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4D7E6-BDF2-6B4B-BA32-BA5B547E15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B0BC5-3A78-C847-8152-C7FCFEB32A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8F05C-6C69-BA40-9F56-1432B55854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CCD13-A222-BE43-B5F8-872D724C2C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EFBEB-A06E-AE4C-8F42-C0F23E85B6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531F1-36E4-DB40-9A28-EA56702ADA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46BA3-DF4E-4C49-8E41-961A3BB48F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1503C-97AC-9145-BC99-105A5AF66D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7CD12-4A94-A242-B5A5-01C479C28F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CD73169B-4DB8-F842-9431-44BD2BE06E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286000"/>
            <a:ext cx="7543800" cy="2057400"/>
          </a:xfrm>
        </p:spPr>
        <p:txBody>
          <a:bodyPr/>
          <a:lstStyle/>
          <a:p>
            <a:r>
              <a:rPr lang="nb-NO" sz="3200" dirty="0" smtClean="0"/>
              <a:t>Hvordan kan UiO forberede seg </a:t>
            </a:r>
            <a:r>
              <a:rPr lang="nb-NO" sz="3200" dirty="0"/>
              <a:t>på </a:t>
            </a:r>
            <a:r>
              <a:rPr lang="nb-NO" sz="3200" dirty="0" smtClean="0"/>
              <a:t>økt mobilitet?</a:t>
            </a:r>
            <a:endParaRPr lang="nb-NO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11. april 2011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92B997-3D48-2C41-B0B6-37687877D49F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dirty="0" smtClean="0">
                <a:solidFill>
                  <a:srgbClr val="FF0000"/>
                </a:solidFill>
              </a:rPr>
              <a:t>Bakgrunn og forventninger 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UiOs styre: </a:t>
            </a:r>
            <a:br>
              <a:rPr lang="nb-NO" dirty="0" smtClean="0"/>
            </a:br>
            <a:r>
              <a:rPr lang="nb-NO" dirty="0" smtClean="0"/>
              <a:t>«Flere studenter på utveksling»</a:t>
            </a:r>
          </a:p>
          <a:p>
            <a:pPr eaLnBrk="1" hangingPunct="1"/>
            <a:r>
              <a:rPr lang="nb-NO" dirty="0" smtClean="0"/>
              <a:t>UiOs ledelse: </a:t>
            </a:r>
            <a:br>
              <a:rPr lang="nb-NO" dirty="0" smtClean="0"/>
            </a:br>
            <a:r>
              <a:rPr lang="nb-NO" dirty="0" smtClean="0"/>
              <a:t>EUI – </a:t>
            </a:r>
            <a:r>
              <a:rPr lang="nb-NO" dirty="0" err="1" smtClean="0"/>
              <a:t>Circle</a:t>
            </a:r>
            <a:r>
              <a:rPr lang="nb-NO" dirty="0" smtClean="0"/>
              <a:t> U. 50% mobilitet</a:t>
            </a:r>
          </a:p>
          <a:p>
            <a:pPr eaLnBrk="1" hangingPunct="1"/>
            <a:r>
              <a:rPr lang="nb-NO" dirty="0" smtClean="0"/>
              <a:t>KD: Stortingsmelding om internasjonal studentmobilitet. Mål: 50%?</a:t>
            </a:r>
          </a:p>
          <a:p>
            <a:pPr eaLnBrk="1" hangingPunct="1"/>
            <a:r>
              <a:rPr lang="nb-NO" dirty="0" smtClean="0"/>
              <a:t>Nytt </a:t>
            </a:r>
            <a:r>
              <a:rPr lang="nb-NO" dirty="0" err="1" smtClean="0"/>
              <a:t>Erasmusprogram</a:t>
            </a:r>
            <a:r>
              <a:rPr lang="nb-NO" dirty="0" smtClean="0"/>
              <a:t> 2021</a:t>
            </a:r>
            <a:endParaRPr lang="nb-NO" dirty="0"/>
          </a:p>
        </p:txBody>
      </p:sp>
      <p:sp>
        <p:nvSpPr>
          <p:cNvPr id="2" name="Rektangel 1"/>
          <p:cNvSpPr/>
          <p:nvPr/>
        </p:nvSpPr>
        <p:spPr>
          <a:xfrm>
            <a:off x="2514600" y="2362200"/>
            <a:ext cx="4724400" cy="1862048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115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50 %!</a:t>
            </a:r>
            <a:endParaRPr lang="nb-NO" sz="115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11. april 2011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92B997-3D48-2C41-B0B6-37687877D49F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solidFill>
                  <a:srgbClr val="FF0000"/>
                </a:solidFill>
              </a:rPr>
              <a:t>Hvordan skal vi nå 50% utreisende?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400" dirty="0" smtClean="0"/>
              <a:t>Mange former for mobilitet: </a:t>
            </a:r>
            <a:br>
              <a:rPr lang="nb-NO" sz="2400" dirty="0" smtClean="0"/>
            </a:br>
            <a:r>
              <a:rPr lang="nb-NO" sz="2400" dirty="0" smtClean="0"/>
              <a:t>Tradisjonell semesterutveksling, korttidsutveksling, virtuell mobilitet, «</a:t>
            </a:r>
            <a:r>
              <a:rPr lang="nb-NO" sz="2400" dirty="0" err="1" smtClean="0"/>
              <a:t>blended</a:t>
            </a:r>
            <a:r>
              <a:rPr lang="nb-NO" sz="2400" dirty="0" smtClean="0"/>
              <a:t>» mobilitet, mikrostudiepoeng </a:t>
            </a:r>
          </a:p>
          <a:p>
            <a:pPr eaLnBrk="1" hangingPunct="1"/>
            <a:r>
              <a:rPr lang="nb-NO" sz="2400" dirty="0" smtClean="0"/>
              <a:t>Økt forventning/press, f.eks. gjennom </a:t>
            </a:r>
            <a:r>
              <a:rPr lang="nb-NO" sz="2400" dirty="0" err="1" smtClean="0"/>
              <a:t>opt-out</a:t>
            </a:r>
            <a:endParaRPr lang="nb-NO" sz="2400" dirty="0" smtClean="0"/>
          </a:p>
          <a:p>
            <a:pPr eaLnBrk="1" hangingPunct="1"/>
            <a:r>
              <a:rPr lang="nb-NO" sz="2400" dirty="0" smtClean="0"/>
              <a:t>Bærekraftige avtaler</a:t>
            </a:r>
            <a:endParaRPr lang="nb-NO" sz="2400" dirty="0" smtClean="0"/>
          </a:p>
          <a:p>
            <a:pPr eaLnBrk="1" hangingPunct="1"/>
            <a:r>
              <a:rPr lang="nb-NO" sz="2400" dirty="0" smtClean="0"/>
              <a:t>Registrering, telling og rapportering – mye rapporteres ikke i dag</a:t>
            </a:r>
            <a:endParaRPr lang="nb-NO" sz="2400" dirty="0"/>
          </a:p>
          <a:p>
            <a:pPr marL="0" indent="0"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val="170511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11. april 2011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92B997-3D48-2C41-B0B6-37687877D49F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solidFill>
                  <a:srgbClr val="FF0000"/>
                </a:solidFill>
              </a:rPr>
              <a:t>Kritiske faktorer, inn- og utreisende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400" dirty="0" smtClean="0"/>
              <a:t>Emnetilbudet på engelsk må utvides</a:t>
            </a:r>
          </a:p>
          <a:p>
            <a:r>
              <a:rPr lang="nb-NO" sz="2400" dirty="0" smtClean="0"/>
              <a:t>Vi må sikre at vi har nok boliger, helst også for kortere opphold</a:t>
            </a:r>
          </a:p>
          <a:p>
            <a:r>
              <a:rPr lang="nb-NO" sz="2400" dirty="0" smtClean="0"/>
              <a:t>Profesjonell </a:t>
            </a:r>
            <a:r>
              <a:rPr lang="nb-NO" sz="2400" dirty="0"/>
              <a:t>og effektiv </a:t>
            </a:r>
            <a:r>
              <a:rPr lang="nb-NO" sz="2400" dirty="0" smtClean="0"/>
              <a:t>administrasjon</a:t>
            </a:r>
          </a:p>
          <a:p>
            <a:r>
              <a:rPr lang="nb-NO" sz="2400" dirty="0"/>
              <a:t>Lokal ledelse må ha </a:t>
            </a:r>
            <a:r>
              <a:rPr lang="nb-NO" sz="2400" dirty="0" smtClean="0"/>
              <a:t>eierskap</a:t>
            </a:r>
          </a:p>
          <a:p>
            <a:r>
              <a:rPr lang="nb-NO" sz="2400" dirty="0"/>
              <a:t>LOS følger opp også i andre fora (studieledere, utdanningskomiteen </a:t>
            </a:r>
            <a:r>
              <a:rPr lang="nb-NO" sz="2400" dirty="0" err="1"/>
              <a:t>etc</a:t>
            </a:r>
            <a:r>
              <a:rPr lang="nb-NO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8806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uio-4</Template>
  <TotalTime>205</TotalTime>
  <Words>164</Words>
  <Application>Microsoft Office PowerPoint</Application>
  <PresentationFormat>Skjermfremvisning (4:3)</PresentationFormat>
  <Paragraphs>28</Paragraphs>
  <Slides>4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7" baseType="lpstr">
      <vt:lpstr>Arial</vt:lpstr>
      <vt:lpstr>ヒラギノ角ゴ Pro W3</vt:lpstr>
      <vt:lpstr>Blank Presentation</vt:lpstr>
      <vt:lpstr>Hvordan kan UiO forberede seg på økt mobilitet?</vt:lpstr>
      <vt:lpstr>Bakgrunn og forventninger </vt:lpstr>
      <vt:lpstr>Hvordan skal vi nå 50% utreisende?</vt:lpstr>
      <vt:lpstr>Kritiske faktorer, inn- og utreisende</vt:lpstr>
    </vt:vector>
  </TitlesOfParts>
  <Manager/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Hvordan kan UiO forberede seg på økt mobilitet?</dc:title>
  <dc:subject/>
  <dc:creator>Guri Vestad</dc:creator>
  <cp:keywords/>
  <dc:description/>
  <cp:lastModifiedBy>Guri Vestad</cp:lastModifiedBy>
  <cp:revision>9</cp:revision>
  <dcterms:created xsi:type="dcterms:W3CDTF">2020-03-10T12:06:14Z</dcterms:created>
  <dcterms:modified xsi:type="dcterms:W3CDTF">2020-03-11T08:28:36Z</dcterms:modified>
  <cp:category/>
</cp:coreProperties>
</file>