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7" r:id="rId2"/>
    <p:sldId id="277" r:id="rId3"/>
    <p:sldId id="276" r:id="rId4"/>
    <p:sldId id="275" r:id="rId5"/>
    <p:sldId id="278" r:id="rId6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FC4F0-2665-4881-A028-9AC918C9F624}" type="datetimeFigureOut">
              <a:rPr lang="nb-NO" smtClean="0"/>
              <a:t>12.09.2019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6F66D-B2E0-46B9-AD4A-E73A18C36A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865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DE2E6-F91D-4045-AF4E-884BDF5D3E8B}" type="datetimeFigureOut">
              <a:rPr lang="nb-NO" smtClean="0"/>
              <a:t>12.09.2019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583B8-F1CD-48E0-BC75-31703D6B4B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035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8CF576-0506-4884-B32F-C7E8DEE141D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865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err="1" smtClean="0"/>
              <a:t>Utdanningssamarbeid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på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tre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nivåer</a:t>
            </a:r>
            <a:endParaRPr lang="en-US" sz="2000" dirty="0" smtClean="0"/>
          </a:p>
          <a:p>
            <a:r>
              <a:rPr lang="en-US" sz="2000" dirty="0" smtClean="0"/>
              <a:t>KA1 - </a:t>
            </a:r>
            <a:r>
              <a:rPr lang="en-US" sz="2000" dirty="0" err="1" smtClean="0"/>
              <a:t>Støtte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dirty="0" err="1" smtClean="0"/>
              <a:t>læringsmobilitet</a:t>
            </a:r>
            <a:r>
              <a:rPr lang="en-US" sz="2000" dirty="0" smtClean="0"/>
              <a:t> (Studier, </a:t>
            </a:r>
            <a:r>
              <a:rPr lang="en-US" sz="2000" dirty="0" err="1" smtClean="0"/>
              <a:t>praksis</a:t>
            </a:r>
            <a:r>
              <a:rPr lang="en-US" sz="2000" dirty="0" smtClean="0"/>
              <a:t>, </a:t>
            </a:r>
            <a:r>
              <a:rPr lang="en-US" sz="2000" dirty="0" err="1" smtClean="0"/>
              <a:t>undervisning</a:t>
            </a:r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 err="1" smtClean="0"/>
              <a:t>og</a:t>
            </a:r>
            <a:r>
              <a:rPr lang="en-US" sz="2000" dirty="0" smtClean="0"/>
              <a:t> </a:t>
            </a:r>
            <a:r>
              <a:rPr lang="en-US" sz="2000" dirty="0" err="1" smtClean="0"/>
              <a:t>opplæring</a:t>
            </a:r>
            <a:r>
              <a:rPr lang="en-US" sz="2000" dirty="0" smtClean="0"/>
              <a:t>)</a:t>
            </a:r>
            <a:endParaRPr lang="en-US" sz="1800" dirty="0" smtClean="0"/>
          </a:p>
          <a:p>
            <a:r>
              <a:rPr lang="en-US" sz="2000" dirty="0" smtClean="0"/>
              <a:t>KA2 - </a:t>
            </a:r>
            <a:r>
              <a:rPr lang="en-US" sz="2000" dirty="0" err="1" smtClean="0"/>
              <a:t>Støtte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dirty="0" err="1" smtClean="0"/>
              <a:t>institusjonelt</a:t>
            </a:r>
            <a:r>
              <a:rPr lang="en-US" sz="2000" dirty="0" smtClean="0"/>
              <a:t> </a:t>
            </a:r>
            <a:r>
              <a:rPr lang="en-US" sz="2000" dirty="0" err="1" smtClean="0"/>
              <a:t>samarbeid</a:t>
            </a:r>
            <a:r>
              <a:rPr lang="en-US" sz="2000" dirty="0" smtClean="0"/>
              <a:t> </a:t>
            </a:r>
            <a:r>
              <a:rPr lang="en-US" sz="2000" dirty="0" err="1" smtClean="0"/>
              <a:t>og</a:t>
            </a:r>
            <a:r>
              <a:rPr lang="en-US" sz="2000" dirty="0" smtClean="0"/>
              <a:t> god </a:t>
            </a:r>
            <a:r>
              <a:rPr lang="en-US" sz="2000" dirty="0" err="1" smtClean="0"/>
              <a:t>praksis</a:t>
            </a:r>
            <a:r>
              <a:rPr lang="en-US" sz="2000" dirty="0" smtClean="0"/>
              <a:t> (</a:t>
            </a:r>
            <a:r>
              <a:rPr lang="en-US" sz="2000" dirty="0" err="1" smtClean="0"/>
              <a:t>strategisk</a:t>
            </a:r>
            <a:r>
              <a:rPr lang="en-US" sz="2000" dirty="0" smtClean="0"/>
              <a:t> </a:t>
            </a:r>
            <a:r>
              <a:rPr lang="en-US" sz="2000" dirty="0" err="1" smtClean="0"/>
              <a:t>partnerskap</a:t>
            </a:r>
            <a:r>
              <a:rPr lang="en-US" sz="2000" dirty="0" smtClean="0"/>
              <a:t>, </a:t>
            </a:r>
            <a:r>
              <a:rPr lang="en-US" sz="2000" dirty="0" err="1" smtClean="0"/>
              <a:t>kunnskapsallianser</a:t>
            </a:r>
            <a:r>
              <a:rPr lang="en-US" sz="2000" dirty="0" smtClean="0"/>
              <a:t>, </a:t>
            </a:r>
            <a:r>
              <a:rPr lang="en-US" sz="2000" dirty="0" err="1" smtClean="0"/>
              <a:t>kapasitetsbygging</a:t>
            </a:r>
            <a:r>
              <a:rPr lang="en-US" sz="2000" dirty="0" smtClean="0"/>
              <a:t>)</a:t>
            </a:r>
            <a:endParaRPr lang="en-US" sz="2400" dirty="0" smtClean="0"/>
          </a:p>
          <a:p>
            <a:r>
              <a:rPr lang="en-US" sz="2000" dirty="0" smtClean="0"/>
              <a:t>KA3 - </a:t>
            </a:r>
            <a:r>
              <a:rPr lang="en-US" sz="2000" dirty="0" err="1" smtClean="0"/>
              <a:t>Støtte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dirty="0" err="1" smtClean="0"/>
              <a:t>politikkutvikling</a:t>
            </a:r>
            <a:r>
              <a:rPr lang="en-US" sz="2000" dirty="0" smtClean="0"/>
              <a:t> </a:t>
            </a:r>
            <a:r>
              <a:rPr lang="en-US" sz="2000" dirty="0" err="1" smtClean="0"/>
              <a:t>og</a:t>
            </a:r>
            <a:r>
              <a:rPr lang="en-US" sz="2000" dirty="0" smtClean="0"/>
              <a:t> reformer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CF576-0506-4884-B32F-C7E8DEE141D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490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err="1" smtClean="0"/>
              <a:t>Utdanningssamarbeid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på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tre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nivåer</a:t>
            </a:r>
            <a:endParaRPr lang="en-US" sz="2000" dirty="0" smtClean="0"/>
          </a:p>
          <a:p>
            <a:r>
              <a:rPr lang="en-US" sz="2000" dirty="0" smtClean="0"/>
              <a:t>KA1 - </a:t>
            </a:r>
            <a:r>
              <a:rPr lang="en-US" sz="2000" dirty="0" err="1" smtClean="0"/>
              <a:t>Støtte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dirty="0" err="1" smtClean="0"/>
              <a:t>læringsmobilitet</a:t>
            </a:r>
            <a:r>
              <a:rPr lang="en-US" sz="2000" dirty="0" smtClean="0"/>
              <a:t> (Studier, </a:t>
            </a:r>
            <a:r>
              <a:rPr lang="en-US" sz="2000" dirty="0" err="1" smtClean="0"/>
              <a:t>praksis</a:t>
            </a:r>
            <a:r>
              <a:rPr lang="en-US" sz="2000" dirty="0" smtClean="0"/>
              <a:t>, </a:t>
            </a:r>
            <a:r>
              <a:rPr lang="en-US" sz="2000" dirty="0" err="1" smtClean="0"/>
              <a:t>undervisning</a:t>
            </a:r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 err="1" smtClean="0"/>
              <a:t>og</a:t>
            </a:r>
            <a:r>
              <a:rPr lang="en-US" sz="2000" dirty="0" smtClean="0"/>
              <a:t> </a:t>
            </a:r>
            <a:r>
              <a:rPr lang="en-US" sz="2000" dirty="0" err="1" smtClean="0"/>
              <a:t>opplæring</a:t>
            </a:r>
            <a:r>
              <a:rPr lang="en-US" sz="2000" dirty="0" smtClean="0"/>
              <a:t>)</a:t>
            </a:r>
            <a:endParaRPr lang="en-US" sz="1800" dirty="0" smtClean="0"/>
          </a:p>
          <a:p>
            <a:r>
              <a:rPr lang="en-US" sz="2000" dirty="0" smtClean="0"/>
              <a:t>KA2 - </a:t>
            </a:r>
            <a:r>
              <a:rPr lang="en-US" sz="2000" dirty="0" err="1" smtClean="0"/>
              <a:t>Støtte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dirty="0" err="1" smtClean="0"/>
              <a:t>institusjonelt</a:t>
            </a:r>
            <a:r>
              <a:rPr lang="en-US" sz="2000" dirty="0" smtClean="0"/>
              <a:t> </a:t>
            </a:r>
            <a:r>
              <a:rPr lang="en-US" sz="2000" dirty="0" err="1" smtClean="0"/>
              <a:t>samarbeid</a:t>
            </a:r>
            <a:r>
              <a:rPr lang="en-US" sz="2000" dirty="0" smtClean="0"/>
              <a:t> </a:t>
            </a:r>
            <a:r>
              <a:rPr lang="en-US" sz="2000" dirty="0" err="1" smtClean="0"/>
              <a:t>og</a:t>
            </a:r>
            <a:r>
              <a:rPr lang="en-US" sz="2000" dirty="0" smtClean="0"/>
              <a:t> god </a:t>
            </a:r>
            <a:r>
              <a:rPr lang="en-US" sz="2000" dirty="0" err="1" smtClean="0"/>
              <a:t>praksis</a:t>
            </a:r>
            <a:r>
              <a:rPr lang="en-US" sz="2000" dirty="0" smtClean="0"/>
              <a:t> (</a:t>
            </a:r>
            <a:r>
              <a:rPr lang="en-US" sz="2000" dirty="0" err="1" smtClean="0"/>
              <a:t>strategisk</a:t>
            </a:r>
            <a:r>
              <a:rPr lang="en-US" sz="2000" dirty="0" smtClean="0"/>
              <a:t> </a:t>
            </a:r>
            <a:r>
              <a:rPr lang="en-US" sz="2000" dirty="0" err="1" smtClean="0"/>
              <a:t>partnerskap</a:t>
            </a:r>
            <a:r>
              <a:rPr lang="en-US" sz="2000" dirty="0" smtClean="0"/>
              <a:t>, </a:t>
            </a:r>
            <a:r>
              <a:rPr lang="en-US" sz="2000" dirty="0" err="1" smtClean="0"/>
              <a:t>kunnskapsallianser</a:t>
            </a:r>
            <a:r>
              <a:rPr lang="en-US" sz="2000" dirty="0" smtClean="0"/>
              <a:t>, </a:t>
            </a:r>
            <a:r>
              <a:rPr lang="en-US" sz="2000" dirty="0" err="1" smtClean="0"/>
              <a:t>kapasitetsbygging</a:t>
            </a:r>
            <a:r>
              <a:rPr lang="en-US" sz="2000" dirty="0" smtClean="0"/>
              <a:t>)</a:t>
            </a:r>
            <a:endParaRPr lang="en-US" sz="2400" dirty="0" smtClean="0"/>
          </a:p>
          <a:p>
            <a:r>
              <a:rPr lang="en-US" sz="2000" dirty="0" smtClean="0"/>
              <a:t>KA3 - </a:t>
            </a:r>
            <a:r>
              <a:rPr lang="en-US" sz="2000" dirty="0" err="1" smtClean="0"/>
              <a:t>Støtte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dirty="0" err="1" smtClean="0"/>
              <a:t>politikkutvikling</a:t>
            </a:r>
            <a:r>
              <a:rPr lang="en-US" sz="2000" dirty="0" smtClean="0"/>
              <a:t> </a:t>
            </a:r>
            <a:r>
              <a:rPr lang="en-US" sz="2000" dirty="0" err="1" smtClean="0"/>
              <a:t>og</a:t>
            </a:r>
            <a:r>
              <a:rPr lang="en-US" sz="2000" dirty="0" smtClean="0"/>
              <a:t> reformer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CF576-0506-4884-B32F-C7E8DEE141D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9999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27200" y="1905000"/>
            <a:ext cx="92456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048000"/>
            <a:ext cx="97536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87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58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301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953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178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3146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977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5240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263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5163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999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331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85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u.n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u.no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693949" y="3064625"/>
            <a:ext cx="9753600" cy="1752600"/>
          </a:xfrm>
        </p:spPr>
        <p:txBody>
          <a:bodyPr/>
          <a:lstStyle/>
          <a:p>
            <a:r>
              <a:rPr lang="nb-NO" sz="1600" dirty="0">
                <a:latin typeface="Arial" charset="0"/>
                <a:cs typeface="Arial" charset="0"/>
              </a:rPr>
              <a:t/>
            </a:r>
            <a:br>
              <a:rPr lang="nb-NO" sz="1600" dirty="0">
                <a:latin typeface="Arial" charset="0"/>
                <a:cs typeface="Arial" charset="0"/>
              </a:rPr>
            </a:br>
            <a:endParaRPr lang="nb-NO" sz="1600" dirty="0">
              <a:latin typeface="Arial" charset="0"/>
              <a:cs typeface="Arial" charset="0"/>
            </a:endParaRPr>
          </a:p>
        </p:txBody>
      </p:sp>
      <p:sp>
        <p:nvSpPr>
          <p:cNvPr id="5" name="Subtitle 6"/>
          <p:cNvSpPr txBox="1">
            <a:spLocks/>
          </p:cNvSpPr>
          <p:nvPr/>
        </p:nvSpPr>
        <p:spPr bwMode="auto">
          <a:xfrm>
            <a:off x="2435448" y="3064625"/>
            <a:ext cx="68580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000" b="1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3600" kern="0" dirty="0" smtClean="0">
                <a:latin typeface="Arial" charset="0"/>
                <a:cs typeface="Arial" charset="0"/>
              </a:rPr>
              <a:t>Utvekslingsambassadører</a:t>
            </a:r>
          </a:p>
          <a:p>
            <a:r>
              <a:rPr lang="nb-NO" sz="1600" kern="0" dirty="0" smtClean="0">
                <a:latin typeface="Arial" charset="0"/>
                <a:cs typeface="Arial" charset="0"/>
              </a:rPr>
              <a:t/>
            </a:r>
            <a:br>
              <a:rPr lang="nb-NO" sz="1600" kern="0" dirty="0" smtClean="0">
                <a:latin typeface="Arial" charset="0"/>
                <a:cs typeface="Arial" charset="0"/>
              </a:rPr>
            </a:br>
            <a:endParaRPr lang="nb-NO" sz="1600" kern="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68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Inspirert av </a:t>
            </a: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Californias presentasjon EAIE 2015</a:t>
            </a:r>
          </a:p>
          <a:p>
            <a:r>
              <a:rPr lang="nb-NO" dirty="0" smtClean="0"/>
              <a:t>Noen forsøk på å dra i gang utvekslingsambassadørprogram basert kun på frivillighet i perioden 2016-18</a:t>
            </a:r>
          </a:p>
          <a:p>
            <a:r>
              <a:rPr lang="nb-NO" dirty="0" smtClean="0"/>
              <a:t>Prosjektet «Flere studenter på utveksling» fremhevet behovet for «peer-to-peer»-opplegg for å rekruttere flere til å reise ut</a:t>
            </a:r>
          </a:p>
          <a:p>
            <a:r>
              <a:rPr lang="nb-NO" dirty="0" smtClean="0"/>
              <a:t>V19: klarsignal for å lage en pilot H19 med 10 lønnede utvekslingsambassadører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6569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592" y="836712"/>
            <a:ext cx="7696200" cy="1143000"/>
          </a:xfrm>
        </p:spPr>
        <p:txBody>
          <a:bodyPr/>
          <a:lstStyle/>
          <a:p>
            <a:r>
              <a:rPr lang="nb-NO" dirty="0" smtClean="0"/>
              <a:t>Utvekslingsambassadører høst 2019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1340" y="2060848"/>
            <a:ext cx="6733013" cy="331236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sz="2000" dirty="0" smtClean="0"/>
              <a:t>HF: </a:t>
            </a:r>
          </a:p>
          <a:p>
            <a:pPr marL="0" indent="0">
              <a:buNone/>
            </a:pPr>
            <a:r>
              <a:rPr lang="nb-NO" sz="2000" dirty="0" smtClean="0"/>
              <a:t>Molly </a:t>
            </a:r>
            <a:r>
              <a:rPr lang="nb-NO" sz="2000" dirty="0" err="1" smtClean="0"/>
              <a:t>Wadstål</a:t>
            </a: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Nikoline Willadsen	</a:t>
            </a:r>
          </a:p>
          <a:p>
            <a:pPr marL="0" indent="0">
              <a:buNone/>
            </a:pPr>
            <a:r>
              <a:rPr lang="nb-NO" sz="2000" dirty="0" smtClean="0"/>
              <a:t>Ida Marie Gillerstedt	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SV: </a:t>
            </a:r>
          </a:p>
          <a:p>
            <a:pPr marL="0" indent="0">
              <a:buNone/>
            </a:pPr>
            <a:r>
              <a:rPr lang="nb-NO" sz="2000" dirty="0" smtClean="0"/>
              <a:t>Truls Nilsen</a:t>
            </a:r>
          </a:p>
          <a:p>
            <a:pPr marL="0" indent="0">
              <a:buNone/>
            </a:pPr>
            <a:r>
              <a:rPr lang="nb-NO" sz="2000" dirty="0" smtClean="0"/>
              <a:t>Elin Grytten Sandnes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 smtClean="0"/>
              <a:t>Tora Kielland (PSI)</a:t>
            </a:r>
          </a:p>
          <a:p>
            <a:pPr marL="0" indent="0">
              <a:buNone/>
            </a:pPr>
            <a:r>
              <a:rPr lang="nb-NO" sz="2000" dirty="0" smtClean="0"/>
              <a:t>Sofie Helle (PSI)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UV: </a:t>
            </a:r>
          </a:p>
          <a:p>
            <a:pPr marL="0" indent="0">
              <a:buNone/>
            </a:pPr>
            <a:r>
              <a:rPr lang="nb-NO" sz="2000" dirty="0" smtClean="0"/>
              <a:t>Mari Wesenberg</a:t>
            </a:r>
          </a:p>
          <a:p>
            <a:pPr marL="0" indent="0">
              <a:buNone/>
            </a:pPr>
            <a:r>
              <a:rPr lang="nb-NO" sz="2000" dirty="0" smtClean="0"/>
              <a:t>Rebecca Barreng</a:t>
            </a:r>
          </a:p>
          <a:p>
            <a:pPr marL="0" indent="0">
              <a:buNone/>
            </a:pPr>
            <a:r>
              <a:rPr lang="nb-NO" sz="2000" dirty="0" smtClean="0"/>
              <a:t>Ellen Marie Hammer	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043098" y="5850851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accent1">
                    <a:lumMod val="90000"/>
                  </a:schemeClr>
                </a:solidFill>
                <a:hlinkClick r:id="rId3"/>
              </a:rPr>
              <a:t>*</a:t>
            </a:r>
            <a:endParaRPr lang="nb-NO" sz="1400" dirty="0">
              <a:solidFill>
                <a:schemeClr val="accent1">
                  <a:lumMod val="9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956" y="1741257"/>
            <a:ext cx="5042836" cy="363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3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592" y="836712"/>
            <a:ext cx="7696200" cy="1143000"/>
          </a:xfrm>
        </p:spPr>
        <p:txBody>
          <a:bodyPr/>
          <a:lstStyle/>
          <a:p>
            <a:r>
              <a:rPr lang="nb-NO" dirty="0" smtClean="0"/>
              <a:t>Arrangementer gjennomført så langt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1340" y="2060848"/>
            <a:ext cx="6733013" cy="331236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2100" dirty="0" smtClean="0"/>
              <a:t>Stand på UV</a:t>
            </a:r>
          </a:p>
          <a:p>
            <a:pPr marL="0" indent="0">
              <a:buNone/>
            </a:pPr>
            <a:r>
              <a:rPr lang="nb-NO" sz="2100" dirty="0" smtClean="0"/>
              <a:t>Stand og infomøte på SV (i samarbeid med Tron?)</a:t>
            </a:r>
          </a:p>
          <a:p>
            <a:pPr marL="0" indent="0">
              <a:buNone/>
            </a:pPr>
            <a:r>
              <a:rPr lang="en-US" sz="2100" dirty="0" smtClean="0"/>
              <a:t>Stand </a:t>
            </a:r>
            <a:r>
              <a:rPr lang="en-US" sz="2100" dirty="0" err="1" smtClean="0"/>
              <a:t>på</a:t>
            </a:r>
            <a:r>
              <a:rPr lang="en-US" sz="2100" dirty="0" smtClean="0"/>
              <a:t> HF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2100" dirty="0" err="1" smtClean="0"/>
              <a:t>På</a:t>
            </a:r>
            <a:r>
              <a:rPr lang="en-US" sz="2100" dirty="0" smtClean="0"/>
              <a:t> </a:t>
            </a:r>
            <a:r>
              <a:rPr lang="en-US" sz="2100" dirty="0" err="1" smtClean="0"/>
              <a:t>Psykologisk</a:t>
            </a:r>
            <a:r>
              <a:rPr lang="en-US" sz="2100" dirty="0" smtClean="0"/>
              <a:t> </a:t>
            </a:r>
            <a:r>
              <a:rPr lang="en-US" sz="2100" dirty="0" err="1" smtClean="0"/>
              <a:t>institutt</a:t>
            </a:r>
            <a:r>
              <a:rPr lang="en-US" sz="2100" dirty="0" smtClean="0"/>
              <a:t>: </a:t>
            </a:r>
          </a:p>
          <a:p>
            <a:pPr marL="0" indent="0">
              <a:buNone/>
            </a:pPr>
            <a:endParaRPr lang="en-US" sz="2100" dirty="0" smtClean="0"/>
          </a:p>
          <a:p>
            <a:pPr marL="0" indent="0">
              <a:buNone/>
            </a:pPr>
            <a:r>
              <a:rPr lang="nb-NO" sz="2100" dirty="0" smtClean="0"/>
              <a:t>«</a:t>
            </a:r>
            <a:r>
              <a:rPr lang="en-US" sz="2100" dirty="0" err="1" smtClean="0"/>
              <a:t>Samtalesalong</a:t>
            </a:r>
            <a:r>
              <a:rPr lang="nb-NO" sz="2100" dirty="0"/>
              <a:t>»</a:t>
            </a:r>
            <a:r>
              <a:rPr lang="en-US" sz="2100" dirty="0" smtClean="0"/>
              <a:t> om </a:t>
            </a:r>
            <a:r>
              <a:rPr lang="en-US" sz="2100" dirty="0" err="1" smtClean="0"/>
              <a:t>utveksling</a:t>
            </a:r>
            <a:r>
              <a:rPr lang="en-US" sz="2100" dirty="0" smtClean="0"/>
              <a:t> med </a:t>
            </a:r>
            <a:r>
              <a:rPr lang="en-US" sz="2100" dirty="0" err="1" smtClean="0"/>
              <a:t>kaffe</a:t>
            </a:r>
            <a:r>
              <a:rPr lang="en-US" sz="2100" dirty="0" smtClean="0"/>
              <a:t> </a:t>
            </a:r>
            <a:r>
              <a:rPr lang="en-US" sz="2100" dirty="0" err="1" smtClean="0"/>
              <a:t>og</a:t>
            </a:r>
            <a:r>
              <a:rPr lang="en-US" sz="2100" dirty="0" smtClean="0"/>
              <a:t> </a:t>
            </a:r>
            <a:r>
              <a:rPr lang="en-US" sz="2100" dirty="0" err="1" smtClean="0"/>
              <a:t>boller</a:t>
            </a:r>
            <a:endParaRPr lang="en-US" sz="2100" dirty="0" smtClean="0"/>
          </a:p>
          <a:p>
            <a:pPr marL="0" indent="0">
              <a:buNone/>
            </a:pPr>
            <a:endParaRPr lang="en-US" sz="2100" dirty="0" smtClean="0"/>
          </a:p>
          <a:p>
            <a:pPr marL="0" indent="0">
              <a:buNone/>
            </a:pPr>
            <a:r>
              <a:rPr lang="nb-NO" sz="2100" dirty="0" smtClean="0"/>
              <a:t>«Utveksling 101»: Infomøte om søknadsprosessen</a:t>
            </a:r>
          </a:p>
          <a:p>
            <a:pPr marL="0" indent="0">
              <a:buNone/>
            </a:pPr>
            <a:r>
              <a:rPr lang="nb-NO" sz="2100" dirty="0" smtClean="0"/>
              <a:t>«</a:t>
            </a:r>
            <a:r>
              <a:rPr lang="nb-NO" sz="2100" dirty="0"/>
              <a:t>Jorden rundt»: Inspirasjon til </a:t>
            </a:r>
            <a:r>
              <a:rPr lang="nb-NO" sz="2100" dirty="0" smtClean="0"/>
              <a:t>destinasjoner hvor de har rekruttert </a:t>
            </a:r>
            <a:r>
              <a:rPr lang="nb-NO" sz="2100" dirty="0"/>
              <a:t>frivillige som kan snakke om sin erfaring fra forskjellige land.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043098" y="5850851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accent1">
                    <a:lumMod val="90000"/>
                  </a:schemeClr>
                </a:solidFill>
                <a:hlinkClick r:id="rId3"/>
              </a:rPr>
              <a:t>*</a:t>
            </a:r>
            <a:endParaRPr lang="nb-NO" sz="1400" dirty="0">
              <a:solidFill>
                <a:schemeClr val="accent1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46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032454"/>
      </p:ext>
    </p:extLst>
  </p:cSld>
  <p:clrMapOvr>
    <a:masterClrMapping/>
  </p:clrMapOvr>
</p:sld>
</file>

<file path=ppt/theme/theme1.xml><?xml version="1.0" encoding="utf-8"?>
<a:theme xmlns:a="http://schemas.openxmlformats.org/drawingml/2006/main" name="UiO norsk 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221</Words>
  <Application>Microsoft Office PowerPoint</Application>
  <PresentationFormat>Widescreen</PresentationFormat>
  <Paragraphs>54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ヒラギノ角ゴ Pro W3</vt:lpstr>
      <vt:lpstr>UiO norsk 2</vt:lpstr>
      <vt:lpstr>PowerPoint Presentation</vt:lpstr>
      <vt:lpstr>Bakgrunn</vt:lpstr>
      <vt:lpstr>Utvekslingsambassadører høst 2019</vt:lpstr>
      <vt:lpstr>Arrangementer gjennomført så langt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Tone Sindre Hoff</dc:creator>
  <cp:lastModifiedBy>Thea Ullhaug Pope</cp:lastModifiedBy>
  <cp:revision>13</cp:revision>
  <cp:lastPrinted>2019-03-13T14:49:40Z</cp:lastPrinted>
  <dcterms:created xsi:type="dcterms:W3CDTF">2019-03-13T14:33:58Z</dcterms:created>
  <dcterms:modified xsi:type="dcterms:W3CDTF">2019-09-12T10:32:17Z</dcterms:modified>
</cp:coreProperties>
</file>