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9" r:id="rId3"/>
    <p:sldId id="288" r:id="rId4"/>
    <p:sldId id="280" r:id="rId5"/>
    <p:sldId id="281" r:id="rId6"/>
    <p:sldId id="282" r:id="rId7"/>
    <p:sldId id="283" r:id="rId8"/>
    <p:sldId id="287" r:id="rId9"/>
  </p:sldIdLst>
  <p:sldSz cx="9144000" cy="5715000" type="screen16x10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0" autoAdjust="0"/>
    <p:restoredTop sz="70743" autoAdjust="0"/>
  </p:normalViewPr>
  <p:slideViewPr>
    <p:cSldViewPr>
      <p:cViewPr>
        <p:scale>
          <a:sx n="107" d="100"/>
          <a:sy n="107" d="100"/>
        </p:scale>
        <p:origin x="-1734" y="22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D1D5544C-DED9-5D4B-8960-80B827CFB42A}" type="datetime1">
              <a:rPr lang="nb-NO"/>
              <a:pPr>
                <a:defRPr/>
              </a:pPr>
              <a:t>25.10.2017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676AD8E5-D8DD-BB4A-AF22-81328A1577E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95774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5450" y="742950"/>
            <a:ext cx="59436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6F0040A9-BC4B-924D-BDD5-FE3EB9FAC5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10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0040A9-BC4B-924D-BDD5-FE3EB9FAC59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36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742950"/>
            <a:ext cx="59436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50646-C231-42E2-B20A-69F58EE4A4D0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6287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742950"/>
            <a:ext cx="59436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50646-C231-42E2-B20A-69F58EE4A4D0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6287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742950"/>
            <a:ext cx="59436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50646-C231-42E2-B20A-69F58EE4A4D0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6287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742950"/>
            <a:ext cx="59436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50646-C231-42E2-B20A-69F58EE4A4D0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6287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742950"/>
            <a:ext cx="59436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50646-C231-42E2-B20A-69F58EE4A4D0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6287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742950"/>
            <a:ext cx="59436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50646-C231-42E2-B20A-69F58EE4A4D0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6287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742950"/>
            <a:ext cx="59436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50646-C231-42E2-B20A-69F58EE4A4D0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6287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16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DCCAA-D16D-6943-AD1C-02A08F61B848}" type="datetime1">
              <a:rPr lang="nb-NO"/>
              <a:pPr>
                <a:defRPr/>
              </a:pPr>
              <a:t>25.10.2017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18341-42DC-A74E-B00C-B8343BBB54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456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AD323-CC92-754A-A38B-8F2118A40EA9}" type="datetime1">
              <a:rPr lang="nb-NO"/>
              <a:pPr>
                <a:defRPr/>
              </a:pPr>
              <a:t>25.10.2017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07DEB-B203-0048-AD6A-1E291EC45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95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83F2D-8015-6F4A-BF2F-F0C2DF5FD9DB}" type="datetime1">
              <a:rPr lang="nb-NO"/>
              <a:pPr>
                <a:defRPr/>
              </a:pPr>
              <a:t>25.10.2017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AAB56-5A9E-414D-B8F6-5770C3A3BE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153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2F373-8ED6-F546-B225-A0F308559D17}" type="datetime1">
              <a:rPr lang="nb-NO"/>
              <a:pPr>
                <a:defRPr/>
              </a:pPr>
              <a:t>25.10.2017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DF0B8-5B4A-574C-8E53-3632E1B801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456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88BF7-00C6-F249-903C-AC961DFBA81E}" type="datetime1">
              <a:rPr lang="nb-NO"/>
              <a:pPr>
                <a:defRPr/>
              </a:pPr>
              <a:t>25.10.2017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FFF2D-2640-8942-A907-153733E824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16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A79E4-E72D-5149-A6BA-DF3399591794}" type="datetime1">
              <a:rPr lang="nb-NO"/>
              <a:pPr>
                <a:defRPr/>
              </a:pPr>
              <a:t>25.10.2017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930B8-682F-DA40-A3A2-A285FC35D6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824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A9ECB-050F-BC48-B161-3FBB1BE6297A}" type="datetime1">
              <a:rPr lang="nb-NO"/>
              <a:pPr>
                <a:defRPr/>
              </a:pPr>
              <a:t>25.10.2017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649EA-520D-8646-81E3-0B57105F5A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081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15444-AE6A-2F45-9910-706264186D90}" type="datetime1">
              <a:rPr lang="nb-NO"/>
              <a:pPr>
                <a:defRPr/>
              </a:pPr>
              <a:t>25.10.2017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E5CDF-E128-464A-A318-4F75E2A103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8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959B6BA-8264-6C4D-8334-434F25F1B2F6}" type="datetime1">
              <a:rPr lang="nb-NO"/>
              <a:pPr>
                <a:defRPr/>
              </a:pPr>
              <a:t>25.10.2017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4F891E5-4DFA-AB48-B43D-B2BE0F9058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international@mn.uio.no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8081838" cy="952500"/>
          </a:xfrm>
        </p:spPr>
        <p:txBody>
          <a:bodyPr/>
          <a:lstStyle/>
          <a:p>
            <a:r>
              <a:rPr lang="nb-NO" sz="3600" dirty="0" err="1" smtClean="0">
                <a:latin typeface="Arial" charset="0"/>
                <a:ea typeface="ヒラギノ角ゴ Pro W3" charset="0"/>
                <a:cs typeface="ヒラギノ角ゴ Pro W3" charset="0"/>
              </a:rPr>
              <a:t>Interkulturell</a:t>
            </a:r>
            <a:r>
              <a:rPr lang="nb-NO" sz="3600" dirty="0" smtClean="0">
                <a:latin typeface="Arial" charset="0"/>
                <a:ea typeface="ヒラギノ角ゴ Pro W3" charset="0"/>
                <a:cs typeface="ヒラギノ角ゴ Pro W3" charset="0"/>
              </a:rPr>
              <a:t> kompetanse for utreisende MN utvekslingsstudenter</a:t>
            </a:r>
            <a:endParaRPr lang="nb-NO" sz="3600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3145532"/>
            <a:ext cx="7543800" cy="1172468"/>
          </a:xfrm>
        </p:spPr>
        <p:txBody>
          <a:bodyPr/>
          <a:lstStyle/>
          <a:p>
            <a:r>
              <a:rPr lang="nb-NO" dirty="0" smtClean="0">
                <a:latin typeface="Arial" charset="0"/>
                <a:ea typeface="ヒラギノ角ゴ Pro W3" charset="0"/>
                <a:cs typeface="ヒラギノ角ゴ Pro W3" charset="0"/>
              </a:rPr>
              <a:t>Anne Aaen-Stockdale</a:t>
            </a:r>
          </a:p>
          <a:p>
            <a:r>
              <a:rPr lang="nb-NO" dirty="0" smtClean="0">
                <a:latin typeface="Arial" charset="0"/>
                <a:ea typeface="ヒラギノ角ゴ Pro W3" charset="0"/>
                <a:cs typeface="ヒラギノ角ゴ Pro W3" charset="0"/>
              </a:rPr>
              <a:t>Oktober 2017</a:t>
            </a:r>
            <a:endParaRPr lang="nb-NO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nneasto\AppData\Local\Temp\globus-sort-700px.jpg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" t="997" r="-2436" b="22104"/>
          <a:stretch/>
        </p:blipFill>
        <p:spPr bwMode="auto">
          <a:xfrm>
            <a:off x="899593" y="767098"/>
            <a:ext cx="7434093" cy="4947902"/>
          </a:xfrm>
          <a:prstGeom prst="rect">
            <a:avLst/>
          </a:prstGeom>
          <a:blipFill dpi="0" rotWithShape="1">
            <a:blip r:embed="rId4">
              <a:alphaModFix amt="50000"/>
              <a:lum bright="70000" contrast="-70000"/>
            </a:blip>
            <a:srcRect/>
            <a:stretch>
              <a:fillRect/>
            </a:stretch>
          </a:blipFill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 seminar?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 må reflektere på kultur for å opparbeide </a:t>
            </a:r>
            <a:r>
              <a:rPr lang="nb-NO" dirty="0" err="1" smtClean="0"/>
              <a:t>interkulturell</a:t>
            </a:r>
            <a:r>
              <a:rPr lang="nb-NO" dirty="0" smtClean="0"/>
              <a:t> kompetanse</a:t>
            </a:r>
          </a:p>
          <a:p>
            <a:endParaRPr lang="nb-NO" dirty="0"/>
          </a:p>
          <a:p>
            <a:r>
              <a:rPr lang="nb-NO" dirty="0" smtClean="0"/>
              <a:t>Gode tilbakemeldinger så langt, vi justerer fortsatt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Sølvi Haavik har undervist i dette feltet på HSH (</a:t>
            </a:r>
            <a:r>
              <a:rPr lang="nb-NO" smtClean="0"/>
              <a:t>nå HVL)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31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nneasto\AppData\Local\Temp\globus-sort-700px.jpg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" t="997" r="-2436" b="22104"/>
          <a:stretch/>
        </p:blipFill>
        <p:spPr bwMode="auto">
          <a:xfrm>
            <a:off x="899593" y="767098"/>
            <a:ext cx="7434093" cy="4947902"/>
          </a:xfrm>
          <a:prstGeom prst="rect">
            <a:avLst/>
          </a:prstGeom>
          <a:blipFill dpi="0" rotWithShape="1">
            <a:blip r:embed="rId4">
              <a:alphaModFix amt="50000"/>
              <a:lum bright="70000" contrast="-70000"/>
            </a:blip>
            <a:srcRect/>
            <a:stretch>
              <a:fillRect/>
            </a:stretch>
          </a:blipFill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Oppbygging av </a:t>
            </a:r>
            <a:r>
              <a:rPr lang="nb-NO" dirty="0" err="1" smtClean="0"/>
              <a:t>interkulturell</a:t>
            </a:r>
            <a:r>
              <a:rPr lang="nb-NO" dirty="0" smtClean="0"/>
              <a:t> kompetanse 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Utvekslingsseminar (</a:t>
            </a:r>
            <a:r>
              <a:rPr lang="nb-NO" dirty="0" err="1" smtClean="0"/>
              <a:t>forbredelsesseminar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April og oktober/november</a:t>
            </a:r>
          </a:p>
          <a:p>
            <a:r>
              <a:rPr lang="nb-NO" dirty="0" smtClean="0"/>
              <a:t>Refleksjonsoppgaver under oppholdet</a:t>
            </a:r>
          </a:p>
          <a:p>
            <a:pPr marL="363538" lvl="1" indent="0">
              <a:buNone/>
            </a:pPr>
            <a:endParaRPr lang="nb-NO" dirty="0" smtClean="0"/>
          </a:p>
          <a:p>
            <a:r>
              <a:rPr lang="nb-NO" dirty="0"/>
              <a:t>Returseminar</a:t>
            </a:r>
          </a:p>
          <a:p>
            <a:pPr lvl="1"/>
            <a:r>
              <a:rPr lang="nb-NO" dirty="0"/>
              <a:t>Mars og </a:t>
            </a:r>
            <a:r>
              <a:rPr lang="nb-NO" dirty="0" smtClean="0"/>
              <a:t>oktober/november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342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nneasto\AppData\Local\Temp\globus-sort-700px.jpg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" t="997" r="-2436" b="22104"/>
          <a:stretch/>
        </p:blipFill>
        <p:spPr bwMode="auto">
          <a:xfrm>
            <a:off x="899593" y="767098"/>
            <a:ext cx="7434093" cy="4947902"/>
          </a:xfrm>
          <a:prstGeom prst="rect">
            <a:avLst/>
          </a:prstGeom>
          <a:blipFill dpi="0" rotWithShape="1">
            <a:blip r:embed="rId4">
              <a:alphaModFix amt="50000"/>
              <a:lum bright="70000" contrast="-70000"/>
            </a:blip>
            <a:srcRect/>
            <a:stretch>
              <a:fillRect/>
            </a:stretch>
          </a:blipFill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Utvekslingsseminar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4 timer (med pizzapause)</a:t>
            </a:r>
          </a:p>
          <a:p>
            <a:endParaRPr lang="nb-NO" dirty="0"/>
          </a:p>
          <a:p>
            <a:r>
              <a:rPr lang="nb-NO" dirty="0" smtClean="0"/>
              <a:t>Hva er kultur, hva er identitet, hva oppfattes som norsk?</a:t>
            </a:r>
          </a:p>
          <a:p>
            <a:r>
              <a:rPr lang="nb-NO" dirty="0" smtClean="0"/>
              <a:t>Praktisk info før avreise</a:t>
            </a:r>
          </a:p>
          <a:p>
            <a:pPr lvl="1"/>
            <a:r>
              <a:rPr lang="nb-NO" dirty="0" smtClean="0"/>
              <a:t>Status på søknad, visum, vaksiner, forsikring, Lånekassa etc.</a:t>
            </a:r>
          </a:p>
          <a:p>
            <a:r>
              <a:rPr lang="nb-NO" dirty="0" smtClean="0"/>
              <a:t>Kultursammenligningsteori, </a:t>
            </a:r>
            <a:r>
              <a:rPr lang="nb-NO" dirty="0" err="1" smtClean="0"/>
              <a:t>Geert</a:t>
            </a:r>
            <a:r>
              <a:rPr lang="nb-NO" dirty="0" smtClean="0"/>
              <a:t> </a:t>
            </a:r>
            <a:r>
              <a:rPr lang="nb-NO" dirty="0" err="1" smtClean="0"/>
              <a:t>Hofsteeder</a:t>
            </a:r>
            <a:r>
              <a:rPr lang="nb-NO" dirty="0" smtClean="0"/>
              <a:t> </a:t>
            </a:r>
          </a:p>
          <a:p>
            <a:r>
              <a:rPr lang="nb-NO" dirty="0" smtClean="0"/>
              <a:t>Hvordan kan norsk og </a:t>
            </a:r>
            <a:r>
              <a:rPr lang="nb-NO" dirty="0" err="1" smtClean="0"/>
              <a:t>vertskulturen</a:t>
            </a:r>
            <a:r>
              <a:rPr lang="nb-NO" dirty="0" smtClean="0"/>
              <a:t> forstås innen disse </a:t>
            </a:r>
            <a:r>
              <a:rPr lang="nb-NO" dirty="0" err="1" smtClean="0"/>
              <a:t>parameterene</a:t>
            </a:r>
            <a:r>
              <a:rPr lang="nb-NO" dirty="0" smtClean="0"/>
              <a:t>?</a:t>
            </a:r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220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nneasto\AppData\Local\Temp\globus-sort-700px.jpg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" t="997" r="-2436" b="22104"/>
          <a:stretch/>
        </p:blipFill>
        <p:spPr bwMode="auto">
          <a:xfrm>
            <a:off x="899593" y="767098"/>
            <a:ext cx="7434093" cy="4947902"/>
          </a:xfrm>
          <a:prstGeom prst="rect">
            <a:avLst/>
          </a:prstGeom>
          <a:blipFill dpi="0" rotWithShape="1">
            <a:blip r:embed="rId4">
              <a:alphaModFix amt="50000"/>
              <a:lum bright="70000" contrast="-70000"/>
            </a:blip>
            <a:srcRect/>
            <a:stretch>
              <a:fillRect/>
            </a:stretch>
          </a:blipFill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Refleksjonsoppgaver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Epostkontakt mens studentene er ute</a:t>
            </a:r>
          </a:p>
          <a:p>
            <a:r>
              <a:rPr lang="nb-NO" dirty="0" smtClean="0"/>
              <a:t>Ber de reflektere over kulturforskjeller og opplevelser</a:t>
            </a:r>
          </a:p>
          <a:p>
            <a:r>
              <a:rPr lang="nb-NO" dirty="0" smtClean="0"/>
              <a:t>Kan velge å dele eller ikke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815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nneasto\AppData\Local\Temp\globus-sort-700px.jpg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" t="997" r="-2436" b="22104"/>
          <a:stretch/>
        </p:blipFill>
        <p:spPr bwMode="auto">
          <a:xfrm>
            <a:off x="899593" y="767098"/>
            <a:ext cx="7434093" cy="4947902"/>
          </a:xfrm>
          <a:prstGeom prst="rect">
            <a:avLst/>
          </a:prstGeom>
          <a:blipFill dpi="0" rotWithShape="1">
            <a:blip r:embed="rId4">
              <a:alphaModFix amt="50000"/>
              <a:lum bright="70000" contrast="-70000"/>
            </a:blip>
            <a:srcRect/>
            <a:stretch>
              <a:fillRect/>
            </a:stretch>
          </a:blipFill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Returseminar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4 timer (med pizzapause)</a:t>
            </a:r>
          </a:p>
          <a:p>
            <a:endParaRPr lang="nb-NO" dirty="0"/>
          </a:p>
          <a:p>
            <a:r>
              <a:rPr lang="nb-NO" dirty="0" smtClean="0"/>
              <a:t>Hvordan var oppholdet? Deling av opplevelsene</a:t>
            </a:r>
          </a:p>
          <a:p>
            <a:r>
              <a:rPr lang="nb-NO" dirty="0" smtClean="0"/>
              <a:t>Repetisjon av teori</a:t>
            </a:r>
          </a:p>
          <a:p>
            <a:r>
              <a:rPr lang="nb-NO" dirty="0" smtClean="0"/>
              <a:t>Hvordan ble kulturforskjellene opplevd? Hvordan oppfattes det å være norsk?</a:t>
            </a:r>
          </a:p>
          <a:p>
            <a:r>
              <a:rPr lang="nb-NO" dirty="0" smtClean="0"/>
              <a:t>Hvordan kan man sette ord på det man har lært? Hvordan kan man snakke om dette med potensielle arbeidsgivere?</a:t>
            </a:r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292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nneasto\AppData\Local\Temp\globus-sort-700px.jpg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" t="997" r="-2436" b="22104"/>
          <a:stretch/>
        </p:blipFill>
        <p:spPr bwMode="auto">
          <a:xfrm>
            <a:off x="899593" y="767098"/>
            <a:ext cx="7434093" cy="4947902"/>
          </a:xfrm>
          <a:prstGeom prst="rect">
            <a:avLst/>
          </a:prstGeom>
          <a:blipFill dpi="0" rotWithShape="1">
            <a:blip r:embed="rId4">
              <a:alphaModFix amt="50000"/>
              <a:lum bright="70000" contrast="-70000"/>
            </a:blip>
            <a:srcRect/>
            <a:stretch>
              <a:fillRect/>
            </a:stretch>
          </a:blipFill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Hele pakka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651000"/>
            <a:ext cx="4746104" cy="3429000"/>
          </a:xfrm>
        </p:spPr>
        <p:txBody>
          <a:bodyPr/>
          <a:lstStyle/>
          <a:p>
            <a:r>
              <a:rPr lang="nb-NO" dirty="0" smtClean="0"/>
              <a:t>Studenter som har gjort hele pakka får kursbevis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Picture 4"/>
          <p:cNvPicPr/>
          <p:nvPr/>
        </p:nvPicPr>
        <p:blipFill rotWithShape="1">
          <a:blip r:embed="rId5"/>
          <a:srcRect l="10309" t="10995" r="70309" b="5932"/>
          <a:stretch/>
        </p:blipFill>
        <p:spPr bwMode="auto">
          <a:xfrm>
            <a:off x="5888866" y="1849388"/>
            <a:ext cx="2232248" cy="29829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597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nneasto\AppData\Local\Temp\globus-sort-700px.jpg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" t="997" r="-2436" b="22104"/>
          <a:stretch/>
        </p:blipFill>
        <p:spPr bwMode="auto">
          <a:xfrm>
            <a:off x="899593" y="767098"/>
            <a:ext cx="7434093" cy="4947902"/>
          </a:xfrm>
          <a:prstGeom prst="rect">
            <a:avLst/>
          </a:prstGeom>
          <a:blipFill dpi="0" rotWithShape="1">
            <a:blip r:embed="rId4">
              <a:alphaModFix amt="50000"/>
              <a:lum bright="70000" contrast="-70000"/>
            </a:blip>
            <a:srcRect/>
            <a:stretch>
              <a:fillRect/>
            </a:stretch>
          </a:blipFill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Spørsmål?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>
                <a:hlinkClick r:id="rId5"/>
              </a:rPr>
              <a:t>international@mn.uio.no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Sølvi Haavik</a:t>
            </a:r>
          </a:p>
          <a:p>
            <a:r>
              <a:rPr lang="nb-NO" dirty="0" smtClean="0"/>
              <a:t>Anne Aaen-Stockdale</a:t>
            </a:r>
          </a:p>
          <a:p>
            <a:r>
              <a:rPr lang="nb-NO" dirty="0" smtClean="0"/>
              <a:t>Ellen Kristine Grøholt</a:t>
            </a:r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325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2m-gulnors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presentation2m-gulnorsk</Template>
  <TotalTime>1069</TotalTime>
  <Words>210</Words>
  <Application>Microsoft Office PowerPoint</Application>
  <PresentationFormat>On-screen Show (16:10)</PresentationFormat>
  <Paragraphs>63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presentation2m-gulnorsk</vt:lpstr>
      <vt:lpstr>Interkulturell kompetanse for utreisende MN utvekslingsstudenter</vt:lpstr>
      <vt:lpstr>Hvorfor seminar?</vt:lpstr>
      <vt:lpstr>Oppbygging av interkulturell kompetanse </vt:lpstr>
      <vt:lpstr>Utvekslingsseminar</vt:lpstr>
      <vt:lpstr>Refleksjonsoppgaver</vt:lpstr>
      <vt:lpstr>Returseminar</vt:lpstr>
      <vt:lpstr>Hele pakka</vt:lpstr>
      <vt:lpstr>Spørsmål?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Aaen-Stockdale</dc:creator>
  <cp:lastModifiedBy>Anne Aaen-Stockdale</cp:lastModifiedBy>
  <cp:revision>26</cp:revision>
  <cp:lastPrinted>2014-08-28T09:28:10Z</cp:lastPrinted>
  <dcterms:created xsi:type="dcterms:W3CDTF">2014-08-28T08:01:40Z</dcterms:created>
  <dcterms:modified xsi:type="dcterms:W3CDTF">2017-10-25T14:16:14Z</dcterms:modified>
</cp:coreProperties>
</file>