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81" r:id="rId3"/>
    <p:sldId id="272" r:id="rId4"/>
    <p:sldId id="284" r:id="rId5"/>
    <p:sldId id="285" r:id="rId6"/>
  </p:sldIdLst>
  <p:sldSz cx="9144000" cy="6858000" type="screen4x3"/>
  <p:notesSz cx="6723063" cy="9853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9648" autoAdjust="0"/>
  </p:normalViewPr>
  <p:slideViewPr>
    <p:cSldViewPr>
      <p:cViewPr varScale="1">
        <p:scale>
          <a:sx n="92" d="100"/>
          <a:sy n="92" d="100"/>
        </p:scale>
        <p:origin x="-1482" y="-9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3063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08413" y="0"/>
            <a:ext cx="2913062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453163-4229-4FC6-9D77-23F3A91B2AC7}" type="datetimeFigureOut">
              <a:rPr lang="nb-NO" smtClean="0"/>
              <a:t>07.06.2017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22837" cy="3694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3100" y="4679950"/>
            <a:ext cx="5378450" cy="44338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359900"/>
            <a:ext cx="2913063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08413" y="9359900"/>
            <a:ext cx="2913062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7F3272-4F1C-456B-9153-897FB009F8A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163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F3272-4F1C-456B-9153-897FB009F8A6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7710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aseline="0" dirty="0" smtClean="0"/>
              <a:t/>
            </a:r>
            <a:br>
              <a:rPr lang="nb-NO" baseline="0" dirty="0" smtClean="0"/>
            </a:br>
            <a:endParaRPr lang="nb-NO" baseline="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F3272-4F1C-456B-9153-897FB009F8A6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3075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aseline="0" dirty="0" smtClean="0"/>
              <a:t>Utgangspunkt – hvordan kan vi finansiere tyske institusjoners deltagelse i en utdanningsmesse med fokus på Tyskland?</a:t>
            </a:r>
          </a:p>
          <a:p>
            <a:pPr marL="0" indent="0">
              <a:buNone/>
            </a:pPr>
            <a:endParaRPr lang="nb-NO" baseline="0" dirty="0" smtClean="0"/>
          </a:p>
          <a:p>
            <a:pPr marL="0" indent="0">
              <a:buNone/>
            </a:pPr>
            <a:r>
              <a:rPr lang="nb-NO" baseline="0" dirty="0" smtClean="0"/>
              <a:t>Attraktivt tilbud, slik at institusjonene selv ville finansiere deltagelse.</a:t>
            </a:r>
          </a:p>
          <a:p>
            <a:pPr marL="0" indent="0">
              <a:buNone/>
            </a:pPr>
            <a:endParaRPr lang="nb-NO" baseline="0" dirty="0" smtClean="0"/>
          </a:p>
          <a:p>
            <a:pPr marL="0" indent="0">
              <a:buNone/>
            </a:pPr>
            <a:r>
              <a:rPr lang="nb-NO" baseline="0" dirty="0" smtClean="0"/>
              <a:t>Sommer 2015 – bestemme dato 25-27. januar</a:t>
            </a:r>
          </a:p>
          <a:p>
            <a:pPr marL="0" indent="0">
              <a:buNone/>
            </a:pPr>
            <a:r>
              <a:rPr lang="nb-NO" baseline="0" dirty="0" smtClean="0"/>
              <a:t>September 2015 – utvalg av partnere – NHO - breddeuniversiteter –  HF – partneruniversiteter</a:t>
            </a:r>
          </a:p>
          <a:p>
            <a:pPr marL="0" indent="0">
              <a:buNone/>
            </a:pPr>
            <a:endParaRPr lang="nb-NO" baseline="0" dirty="0" smtClean="0"/>
          </a:p>
          <a:p>
            <a:pPr marL="0" indent="0">
              <a:buNone/>
            </a:pPr>
            <a:r>
              <a:rPr lang="nb-NO" baseline="0" dirty="0" smtClean="0"/>
              <a:t>6. November – invitasjon fra studiedekanen til 14 utvalgte universiteter – som var på både NHO og HFs oversikt</a:t>
            </a:r>
          </a:p>
          <a:p>
            <a:pPr marL="0" indent="0">
              <a:buNone/>
            </a:pPr>
            <a:r>
              <a:rPr lang="nb-NO" baseline="0" dirty="0" smtClean="0"/>
              <a:t>23. November – invitasjon til 8 til – påmeldingsfrist 1. desember</a:t>
            </a:r>
          </a:p>
          <a:p>
            <a:pPr marL="0" indent="0">
              <a:buNone/>
            </a:pPr>
            <a:endParaRPr lang="nb-NO" baseline="0" dirty="0" smtClean="0"/>
          </a:p>
          <a:p>
            <a:pPr marL="0" indent="0">
              <a:buNone/>
            </a:pPr>
            <a:r>
              <a:rPr lang="nb-NO" baseline="0" dirty="0" smtClean="0"/>
              <a:t>Lagde hotellavtaler – som nesten ingen brukte</a:t>
            </a:r>
          </a:p>
          <a:p>
            <a:pPr marL="0" indent="0">
              <a:buNone/>
            </a:pPr>
            <a:endParaRPr lang="nb-NO" baseline="0" dirty="0" smtClean="0"/>
          </a:p>
          <a:p>
            <a:pPr marL="0" indent="0">
              <a:buNone/>
            </a:pPr>
            <a:r>
              <a:rPr lang="nb-NO" baseline="0" dirty="0" smtClean="0"/>
              <a:t>Involvere Tyskspråklig studentforening som «guide»</a:t>
            </a:r>
          </a:p>
          <a:p>
            <a:pPr marL="0" indent="0">
              <a:buNone/>
            </a:pPr>
            <a:endParaRPr lang="nb-NO" baseline="0" dirty="0" smtClean="0"/>
          </a:p>
          <a:p>
            <a:pPr marL="0" indent="0">
              <a:buNone/>
            </a:pPr>
            <a:endParaRPr lang="nb-NO" baseline="0" dirty="0" smtClean="0"/>
          </a:p>
          <a:p>
            <a:pPr marL="0" indent="0">
              <a:buNone/>
            </a:pPr>
            <a:endParaRPr lang="nb-NO" baseline="0" dirty="0" smtClean="0"/>
          </a:p>
          <a:p>
            <a:pPr marL="0" indent="0">
              <a:buNone/>
            </a:pPr>
            <a:endParaRPr lang="nb-NO" baseline="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F3272-4F1C-456B-9153-897FB009F8A6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09228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12 påmeldte fra totalt 10 universiteter</a:t>
            </a:r>
          </a:p>
          <a:p>
            <a:endParaRPr lang="nb-NO" dirty="0" smtClean="0"/>
          </a:p>
          <a:p>
            <a:r>
              <a:rPr lang="nb-NO" dirty="0" smtClean="0"/>
              <a:t>Individuelle programmer (puh!)</a:t>
            </a:r>
          </a:p>
          <a:p>
            <a:endParaRPr lang="nb-NO" dirty="0" smtClean="0"/>
          </a:p>
          <a:p>
            <a:r>
              <a:rPr lang="nb-NO" dirty="0" smtClean="0"/>
              <a:t>Vektlegger instituttene og fagmiljøenes rolle</a:t>
            </a:r>
          </a:p>
          <a:p>
            <a:endParaRPr lang="nb-NO" dirty="0" smtClean="0"/>
          </a:p>
          <a:p>
            <a:pPr marL="171450" indent="-171450">
              <a:buFontTx/>
              <a:buChar char="-"/>
            </a:pPr>
            <a:r>
              <a:rPr lang="nb-NO" dirty="0" smtClean="0"/>
              <a:t>Godt oppmøte: 250-300 elever, studenter og rådgivere i vgs.</a:t>
            </a:r>
          </a:p>
          <a:p>
            <a:pPr marL="171450" indent="-171450">
              <a:buFontTx/>
              <a:buChar char="-"/>
            </a:pPr>
            <a:r>
              <a:rPr lang="nb-NO" dirty="0" smtClean="0"/>
              <a:t>Positive oppslag i ulike medier, samt på lokale websider (Tyske Ambassaden etc.)</a:t>
            </a:r>
          </a:p>
          <a:p>
            <a:pPr marL="171450" indent="-171450">
              <a:buFontTx/>
              <a:buChar char="-"/>
            </a:pPr>
            <a:r>
              <a:rPr lang="nb-NO" dirty="0" smtClean="0"/>
              <a:t>Veldig gode tilbakemeldinger fra deltagere og samarbeidspartnere</a:t>
            </a:r>
            <a:endParaRPr lang="nb-NO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F3272-4F1C-456B-9153-897FB009F8A6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1757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f.uio.no/studier/utland/erasmus-staff-week-2016/preliminary-program-and-list-of-speakers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5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sz="1200" dirty="0" smtClean="0"/>
              <a:t>Torunn Nyland, arbeidslivskoordinator</a:t>
            </a:r>
            <a:br>
              <a:rPr lang="nb-NO" sz="1200" dirty="0" smtClean="0"/>
            </a:br>
            <a:r>
              <a:rPr lang="nb-NO" sz="1200" dirty="0" smtClean="0"/>
              <a:t>Therese Gjessing, internasjonal rådgiver</a:t>
            </a:r>
            <a:endParaRPr lang="nb-NO" sz="1200" dirty="0"/>
          </a:p>
        </p:txBody>
      </p:sp>
      <p:sp>
        <p:nvSpPr>
          <p:cNvPr id="13315" name="Subtitle 6"/>
          <p:cNvSpPr>
            <a:spLocks noGrp="1"/>
          </p:cNvSpPr>
          <p:nvPr>
            <p:ph type="subTitle" sz="quarter" idx="1"/>
          </p:nvPr>
        </p:nvSpPr>
        <p:spPr>
          <a:xfrm>
            <a:off x="1259632" y="3212976"/>
            <a:ext cx="7309048" cy="2109192"/>
          </a:xfrm>
        </p:spPr>
        <p:txBody>
          <a:bodyPr/>
          <a:lstStyle/>
          <a:p>
            <a:pPr algn="ctr"/>
            <a:r>
              <a:rPr lang="nb-NO" sz="2400" dirty="0" smtClean="0"/>
              <a:t>Partner </a:t>
            </a:r>
            <a:r>
              <a:rPr lang="nb-NO" sz="2400" dirty="0" err="1" smtClean="0"/>
              <a:t>Für</a:t>
            </a:r>
            <a:r>
              <a:rPr lang="nb-NO" sz="2400" dirty="0" smtClean="0"/>
              <a:t> </a:t>
            </a:r>
            <a:r>
              <a:rPr lang="nb-NO" sz="2400" dirty="0" err="1" smtClean="0"/>
              <a:t>Deutsch</a:t>
            </a:r>
            <a:r>
              <a:rPr lang="nb-NO" sz="2400" dirty="0" smtClean="0"/>
              <a:t> – </a:t>
            </a:r>
          </a:p>
          <a:p>
            <a:pPr algn="ctr"/>
            <a:r>
              <a:rPr lang="nb-NO" sz="2400" dirty="0" smtClean="0"/>
              <a:t>Erasmus+ ansattmobilitet som verktøy</a:t>
            </a:r>
            <a:endParaRPr lang="nb-NO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1600" y="620688"/>
            <a:ext cx="7696200" cy="1143000"/>
          </a:xfrm>
        </p:spPr>
        <p:txBody>
          <a:bodyPr/>
          <a:lstStyle/>
          <a:p>
            <a:r>
              <a:rPr lang="nb-NO" dirty="0" smtClean="0"/>
              <a:t>Hvem er </a:t>
            </a:r>
            <a:r>
              <a:rPr lang="nb-NO" i="1" dirty="0" smtClean="0"/>
              <a:t>Partner </a:t>
            </a:r>
            <a:r>
              <a:rPr lang="nb-NO" i="1" dirty="0" err="1" smtClean="0"/>
              <a:t>für</a:t>
            </a:r>
            <a:r>
              <a:rPr lang="nb-NO" i="1" dirty="0" smtClean="0"/>
              <a:t> </a:t>
            </a:r>
            <a:r>
              <a:rPr lang="nb-NO" i="1" dirty="0" err="1" smtClean="0"/>
              <a:t>Deutsch</a:t>
            </a:r>
            <a:r>
              <a:rPr lang="nb-NO" dirty="0" smtClean="0"/>
              <a:t>?</a:t>
            </a:r>
            <a:r>
              <a:rPr lang="nb-NO" dirty="0" smtClean="0"/>
              <a:t>	</a:t>
            </a:r>
            <a:endParaRPr lang="nb-NO" dirty="0"/>
          </a:p>
        </p:txBody>
      </p:sp>
      <p:pic>
        <p:nvPicPr>
          <p:cNvPr id="1026" name="Picture 2" descr="C:\Users\theresgj\AppData\Local\Microsoft\Windows\Temporary Internet Files\Content.Outlook\U6PNQV0B\logoer-partnerskapsgruppen (2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20888"/>
            <a:ext cx="9144000" cy="329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367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Tysk Erasmus+ staff </a:t>
            </a:r>
            <a:r>
              <a:rPr lang="nb-NO" dirty="0" err="1" smtClean="0"/>
              <a:t>week</a:t>
            </a:r>
            <a:r>
              <a:rPr lang="nb-NO" dirty="0" smtClean="0"/>
              <a:t> 2016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 smtClean="0"/>
              <a:t>Mål for gruppen</a:t>
            </a:r>
            <a:r>
              <a:rPr lang="nb-NO" dirty="0" smtClean="0"/>
              <a:t>: </a:t>
            </a:r>
          </a:p>
          <a:p>
            <a:pPr lvl="1"/>
            <a:r>
              <a:rPr lang="nb-NO" dirty="0" smtClean="0"/>
              <a:t>relevante tyske institusjoner på utdanningsmesse om </a:t>
            </a:r>
            <a:r>
              <a:rPr lang="nb-NO" dirty="0" smtClean="0"/>
              <a:t>studiemuligheter i </a:t>
            </a:r>
            <a:r>
              <a:rPr lang="nb-NO" dirty="0" smtClean="0"/>
              <a:t>Tyskland</a:t>
            </a:r>
          </a:p>
          <a:p>
            <a:r>
              <a:rPr lang="nb-NO" b="1" dirty="0" smtClean="0"/>
              <a:t>Mål for HF</a:t>
            </a:r>
            <a:r>
              <a:rPr lang="nb-NO" dirty="0" smtClean="0"/>
              <a:t>: </a:t>
            </a:r>
          </a:p>
          <a:p>
            <a:pPr lvl="1"/>
            <a:r>
              <a:rPr lang="nb-NO" dirty="0" smtClean="0"/>
              <a:t>Promotere utveksling til Tyskland</a:t>
            </a:r>
          </a:p>
          <a:p>
            <a:pPr lvl="1"/>
            <a:r>
              <a:rPr lang="nb-NO" dirty="0" smtClean="0"/>
              <a:t>Revitalisering av avtaler, informasjon og kontakter</a:t>
            </a:r>
          </a:p>
          <a:p>
            <a:pPr lvl="1"/>
            <a:r>
              <a:rPr lang="nb-NO" dirty="0" smtClean="0"/>
              <a:t>Involvere instituttene</a:t>
            </a:r>
          </a:p>
          <a:p>
            <a:r>
              <a:rPr lang="nb-NO" b="1" dirty="0" smtClean="0"/>
              <a:t>Krav</a:t>
            </a:r>
            <a:r>
              <a:rPr lang="nb-NO" dirty="0" smtClean="0"/>
              <a:t>: minimum to dager</a:t>
            </a:r>
          </a:p>
          <a:p>
            <a:pPr lvl="1"/>
            <a:r>
              <a:rPr lang="nb-NO" dirty="0" smtClean="0"/>
              <a:t>Dag 1: utdanningsmesse hos NHO</a:t>
            </a:r>
          </a:p>
          <a:p>
            <a:pPr lvl="1"/>
            <a:r>
              <a:rPr lang="nb-NO" dirty="0"/>
              <a:t>Program: </a:t>
            </a:r>
            <a:r>
              <a:rPr lang="nb-NO" sz="900" dirty="0">
                <a:hlinkClick r:id="rId3"/>
              </a:rPr>
              <a:t>https://</a:t>
            </a:r>
            <a:r>
              <a:rPr lang="nb-NO" sz="900" dirty="0" smtClean="0">
                <a:hlinkClick r:id="rId3"/>
              </a:rPr>
              <a:t>www.hf.uio.no/studier/utland/erasmus-staff-week-2016/preliminary-program-and-list-of-speakers.html</a:t>
            </a:r>
            <a:r>
              <a:rPr lang="nb-NO" sz="900" dirty="0" smtClean="0"/>
              <a:t> </a:t>
            </a:r>
            <a:endParaRPr lang="nb-NO" sz="900" dirty="0"/>
          </a:p>
          <a:p>
            <a:pPr lvl="1"/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620045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1143000"/>
          </a:xfrm>
        </p:spPr>
        <p:txBody>
          <a:bodyPr/>
          <a:lstStyle/>
          <a:p>
            <a:r>
              <a:rPr lang="nb-NO" dirty="0" smtClean="0"/>
              <a:t>Tysk Erasmus+ staff </a:t>
            </a:r>
            <a:r>
              <a:rPr lang="nb-NO" dirty="0" err="1" smtClean="0"/>
              <a:t>week</a:t>
            </a:r>
            <a:r>
              <a:rPr lang="nb-NO" dirty="0" smtClean="0"/>
              <a:t> 2016</a:t>
            </a:r>
            <a:endParaRPr lang="nb-NO" dirty="0"/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628800"/>
            <a:ext cx="7948657" cy="4827240"/>
          </a:xfrm>
        </p:spPr>
      </p:pic>
    </p:spTree>
    <p:extLst>
      <p:ext uri="{BB962C8B-B14F-4D97-AF65-F5344CB8AC3E}">
        <p14:creationId xmlns:p14="http://schemas.microsoft.com/office/powerpoint/2010/main" val="9536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Tysk Erasmus+ staff </a:t>
            </a:r>
            <a:r>
              <a:rPr lang="nb-NO" dirty="0" err="1"/>
              <a:t>week</a:t>
            </a:r>
            <a:r>
              <a:rPr lang="nb-NO" dirty="0"/>
              <a:t> </a:t>
            </a:r>
            <a:r>
              <a:rPr lang="nb-NO" dirty="0" smtClean="0"/>
              <a:t>2018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Ny utdanningsmesse og arrangement i Næringslivets hus (NHO) 1. mars 2018</a:t>
            </a:r>
          </a:p>
          <a:p>
            <a:endParaRPr lang="nb-NO" b="1" u="sng" dirty="0"/>
          </a:p>
          <a:p>
            <a:pPr marL="914400" lvl="2" indent="0">
              <a:buNone/>
            </a:pPr>
            <a:endParaRPr lang="nb-NO" dirty="0"/>
          </a:p>
          <a:p>
            <a:pPr lvl="2"/>
            <a:endParaRPr lang="nb-NO" b="1" u="sng" dirty="0"/>
          </a:p>
        </p:txBody>
      </p:sp>
    </p:spTree>
    <p:extLst>
      <p:ext uri="{BB962C8B-B14F-4D97-AF65-F5344CB8AC3E}">
        <p14:creationId xmlns:p14="http://schemas.microsoft.com/office/powerpoint/2010/main" val="104339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ellesseminar handlingsplan 091220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Fellesseminar handlingsplan 09122010</Template>
  <TotalTime>1384</TotalTime>
  <Words>248</Words>
  <Application>Microsoft Office PowerPoint</Application>
  <PresentationFormat>On-screen Show (4:3)</PresentationFormat>
  <Paragraphs>47</Paragraphs>
  <Slides>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Fellesseminar handlingsplan 09122010</vt:lpstr>
      <vt:lpstr>Torunn Nyland, arbeidslivskoordinator Therese Gjessing, internasjonal rådgiver</vt:lpstr>
      <vt:lpstr>Hvem er Partner für Deutsch? </vt:lpstr>
      <vt:lpstr>Tysk Erasmus+ staff week 2016</vt:lpstr>
      <vt:lpstr>Tysk Erasmus+ staff week 2016</vt:lpstr>
      <vt:lpstr>Tysk Erasmus+ staff week 2018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theresgj</dc:creator>
  <cp:lastModifiedBy>Therese Gjessing</cp:lastModifiedBy>
  <cp:revision>113</cp:revision>
  <cp:lastPrinted>2011-06-15T11:06:59Z</cp:lastPrinted>
  <dcterms:created xsi:type="dcterms:W3CDTF">2010-12-06T18:53:03Z</dcterms:created>
  <dcterms:modified xsi:type="dcterms:W3CDTF">2017-06-07T15:02:31Z</dcterms:modified>
</cp:coreProperties>
</file>