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794500" cy="9906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2" d="100"/>
          <a:sy n="112" d="100"/>
        </p:scale>
        <p:origin x="-390" y="-78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420630B-9959-404D-A083-BAF8D570FC1D}" type="datetime1">
              <a:rPr lang="nb-NO"/>
              <a:pPr>
                <a:defRPr/>
              </a:pPr>
              <a:t>22.04.2015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9F71E6FB-3667-9440-82D0-BDFF339BC339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6132443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28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217" y="0"/>
            <a:ext cx="294428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0" y="742950"/>
            <a:ext cx="4953000" cy="3714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5934" y="4705350"/>
            <a:ext cx="4982633" cy="445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10700"/>
            <a:ext cx="294428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217" y="9410700"/>
            <a:ext cx="294428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A512A685-CA26-8041-93A8-CA7068BB58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58166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27ECA16-75A0-954C-91C2-1C64CD0DB127}" type="slidenum">
              <a:rPr lang="en-US"/>
              <a:pPr/>
              <a:t>3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nb-NO" smtClean="0"/>
              <a:t>Klikk for å redigere undertittelstil i malen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5D9349-2A75-B746-AC4C-3BC37A800A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94D7E6-BDF2-6B4B-BA32-BA5B547E15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FB0BC5-3A78-C847-8152-C7FCFEB32A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18F05C-6C69-BA40-9F56-1432B55854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8CCD13-A222-BE43-B5F8-872D724C2C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3EFBEB-A06E-AE4C-8F42-C0F23E85B6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4531F1-36E4-DB40-9A28-EA56702ADA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446BA3-DF4E-4C49-8E41-961A3BB48F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11503C-97AC-9145-BC99-105A5AF66D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07CD12-4A94-A242-B5A5-01C479C28F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/>
              <a:t>Tema Powerpoint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pPr>
              <a:defRPr/>
            </a:pPr>
            <a:fld id="{CD73169B-4DB8-F842-9431-44BD2BE06E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6" descr="UiO_A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304800" y="228600"/>
            <a:ext cx="2300288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uio.no/for-ansatte/arbeidsstotte/sta/internasjonalisering/avtaler/erasmus-pluss/mobilitet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71600" y="2286000"/>
            <a:ext cx="7715200" cy="1143000"/>
          </a:xfrm>
        </p:spPr>
        <p:txBody>
          <a:bodyPr/>
          <a:lstStyle/>
          <a:p>
            <a:pPr eaLnBrk="1" hangingPunct="1"/>
            <a:r>
              <a:rPr lang="nb-NO" dirty="0" smtClean="0"/>
              <a:t>Mari Bergseth-Hasle	</a:t>
            </a:r>
            <a:endParaRPr lang="nb-NO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99592" y="3429000"/>
            <a:ext cx="8136904" cy="1752600"/>
          </a:xfrm>
        </p:spPr>
        <p:txBody>
          <a:bodyPr/>
          <a:lstStyle/>
          <a:p>
            <a:pPr eaLnBrk="1" hangingPunct="1"/>
            <a:r>
              <a:rPr lang="nb-NO" sz="5400" dirty="0" smtClean="0"/>
              <a:t>Erasmus+ ansattmobilitet</a:t>
            </a:r>
            <a:endParaRPr lang="nb-NO" sz="5400" dirty="0"/>
          </a:p>
        </p:txBody>
      </p:sp>
      <p:sp>
        <p:nvSpPr>
          <p:cNvPr id="2" name="TekstSylinder 1"/>
          <p:cNvSpPr txBox="1"/>
          <p:nvPr/>
        </p:nvSpPr>
        <p:spPr>
          <a:xfrm>
            <a:off x="2159164" y="5604268"/>
            <a:ext cx="52854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solidFill>
                  <a:schemeClr val="bg2"/>
                </a:solidFill>
              </a:rPr>
              <a:t>Internasjonaliseringsnettverket 23. april 2015</a:t>
            </a:r>
            <a:endParaRPr lang="nb-NO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11. april 2011</a:t>
            </a:r>
          </a:p>
        </p:txBody>
      </p:sp>
      <p:sp>
        <p:nvSpPr>
          <p:cNvPr id="16387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Ny Powerpoint mal 2011</a:t>
            </a:r>
          </a:p>
        </p:txBody>
      </p:sp>
      <p:sp>
        <p:nvSpPr>
          <p:cNvPr id="1638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A92B997-3D48-2C41-B0B6-37687877D49F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nb-NO" dirty="0"/>
          </a:p>
        </p:txBody>
      </p:sp>
      <p:sp>
        <p:nvSpPr>
          <p:cNvPr id="1639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nb-NO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822" y="620688"/>
            <a:ext cx="7393360" cy="5904656"/>
          </a:xfrm>
          <a:prstGeom prst="rect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Ellipse 1"/>
          <p:cNvSpPr/>
          <p:nvPr/>
        </p:nvSpPr>
        <p:spPr bwMode="auto">
          <a:xfrm>
            <a:off x="3059832" y="3801657"/>
            <a:ext cx="1872208" cy="432048"/>
          </a:xfrm>
          <a:prstGeom prst="ellipse">
            <a:avLst/>
          </a:prstGeom>
          <a:noFill/>
          <a:ln w="158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3" name="Ellipse 2"/>
          <p:cNvSpPr/>
          <p:nvPr/>
        </p:nvSpPr>
        <p:spPr bwMode="auto">
          <a:xfrm>
            <a:off x="4936976" y="3801657"/>
            <a:ext cx="1291208" cy="410592"/>
          </a:xfrm>
          <a:prstGeom prst="ellips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Undervisningsmobilitet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i="1" dirty="0" smtClean="0"/>
              <a:t>Samarbeid </a:t>
            </a:r>
            <a:r>
              <a:rPr lang="nb-NO" i="1" dirty="0"/>
              <a:t>om undervisning med kollegaer, innenfor samme fagmiljø, ved universiteter </a:t>
            </a:r>
            <a:r>
              <a:rPr lang="nb-NO" i="1" dirty="0" smtClean="0"/>
              <a:t>og høgskoler </a:t>
            </a:r>
            <a:r>
              <a:rPr lang="nb-NO" i="1" dirty="0"/>
              <a:t>i </a:t>
            </a:r>
            <a:r>
              <a:rPr lang="nb-NO" i="1" dirty="0" smtClean="0"/>
              <a:t>EU.</a:t>
            </a:r>
          </a:p>
          <a:p>
            <a:pPr marL="0" indent="0">
              <a:buNone/>
            </a:pPr>
            <a:endParaRPr lang="nb-NO" dirty="0"/>
          </a:p>
          <a:p>
            <a:r>
              <a:rPr lang="nb-NO" dirty="0" smtClean="0"/>
              <a:t>For vitenskapelig ansatte</a:t>
            </a:r>
          </a:p>
          <a:p>
            <a:r>
              <a:rPr lang="nb-NO" dirty="0" smtClean="0"/>
              <a:t>Krever avtale</a:t>
            </a:r>
          </a:p>
          <a:p>
            <a:r>
              <a:rPr lang="nb-NO" dirty="0" smtClean="0"/>
              <a:t>Krav om minimum 8 timer undervisning/uke</a:t>
            </a: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5D9349-2A75-B746-AC4C-3BC37A800A0C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7" name="Bue 6"/>
          <p:cNvSpPr/>
          <p:nvPr/>
        </p:nvSpPr>
        <p:spPr bwMode="auto">
          <a:xfrm>
            <a:off x="251520" y="4836120"/>
            <a:ext cx="2304256" cy="216022"/>
          </a:xfrm>
          <a:prstGeom prst="arc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8" name="Bue 7"/>
          <p:cNvSpPr/>
          <p:nvPr/>
        </p:nvSpPr>
        <p:spPr bwMode="auto">
          <a:xfrm>
            <a:off x="3059832" y="5378565"/>
            <a:ext cx="2592288" cy="216022"/>
          </a:xfrm>
          <a:prstGeom prst="arc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458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71600" y="836712"/>
            <a:ext cx="7696200" cy="1143000"/>
          </a:xfrm>
        </p:spPr>
        <p:txBody>
          <a:bodyPr/>
          <a:lstStyle/>
          <a:p>
            <a:r>
              <a:rPr lang="nb-NO" dirty="0" smtClean="0"/>
              <a:t>Ansattmobilitet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i="1" dirty="0"/>
              <a:t>K</a:t>
            </a:r>
            <a:r>
              <a:rPr lang="nb-NO" i="1" dirty="0" smtClean="0"/>
              <a:t>orte </a:t>
            </a:r>
            <a:r>
              <a:rPr lang="nb-NO" i="1" dirty="0"/>
              <a:t>opphold ved universiteter, bedrifter, og organisasjoner i EU</a:t>
            </a:r>
            <a:endParaRPr lang="nb-NO" i="1" dirty="0" smtClean="0"/>
          </a:p>
          <a:p>
            <a:endParaRPr lang="nb-NO" dirty="0"/>
          </a:p>
          <a:p>
            <a:r>
              <a:rPr lang="nb-NO" dirty="0" smtClean="0"/>
              <a:t>For alle ansatte</a:t>
            </a:r>
          </a:p>
          <a:p>
            <a:r>
              <a:rPr lang="nb-NO" dirty="0" smtClean="0"/>
              <a:t>Krever ikke avtale</a:t>
            </a:r>
          </a:p>
          <a:p>
            <a:r>
              <a:rPr lang="nb-NO" dirty="0" smtClean="0"/>
              <a:t>Krav om minst 2 fulle arbeidsdager </a:t>
            </a:r>
          </a:p>
          <a:p>
            <a:r>
              <a:rPr lang="nb-NO" dirty="0" smtClean="0"/>
              <a:t>Finn din mobilitet på </a:t>
            </a:r>
            <a:r>
              <a:rPr lang="nb-NO" dirty="0" err="1" smtClean="0"/>
              <a:t>www.staffmobility.eu</a:t>
            </a:r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5D9349-2A75-B746-AC4C-3BC37A800A0C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7" name="Bue 6"/>
          <p:cNvSpPr/>
          <p:nvPr/>
        </p:nvSpPr>
        <p:spPr bwMode="auto">
          <a:xfrm>
            <a:off x="1682304" y="4437112"/>
            <a:ext cx="1584176" cy="216022"/>
          </a:xfrm>
          <a:prstGeom prst="arc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8" name="Bue 7"/>
          <p:cNvSpPr/>
          <p:nvPr/>
        </p:nvSpPr>
        <p:spPr bwMode="auto">
          <a:xfrm>
            <a:off x="2771800" y="4941168"/>
            <a:ext cx="1944216" cy="216022"/>
          </a:xfrm>
          <a:prstGeom prst="arc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61500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Informasjon og søknadsprosedyre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23528" y="1988840"/>
            <a:ext cx="8640960" cy="4114800"/>
          </a:xfrm>
        </p:spPr>
        <p:txBody>
          <a:bodyPr/>
          <a:lstStyle/>
          <a:p>
            <a:pPr marL="0" indent="0">
              <a:buNone/>
            </a:pPr>
            <a:r>
              <a:rPr lang="nb-NO" dirty="0">
                <a:hlinkClick r:id="rId2"/>
              </a:rPr>
              <a:t>http://www.uio.no/for-ansatte/</a:t>
            </a:r>
            <a:r>
              <a:rPr lang="nb-NO" dirty="0" err="1">
                <a:hlinkClick r:id="rId2"/>
              </a:rPr>
              <a:t>arbeidsstotte</a:t>
            </a:r>
            <a:r>
              <a:rPr lang="nb-NO" dirty="0">
                <a:hlinkClick r:id="rId2"/>
              </a:rPr>
              <a:t>/sta/internasjonalisering/avtaler/erasmus-pluss/mobilitet</a:t>
            </a:r>
            <a:r>
              <a:rPr lang="nb-NO" dirty="0" smtClean="0">
                <a:hlinkClick r:id="rId2"/>
              </a:rPr>
              <a:t>/</a:t>
            </a:r>
            <a:endParaRPr lang="nb-NO" dirty="0" smtClean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5D9349-2A75-B746-AC4C-3BC37A800A0C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11" name="Bøyd pil 10"/>
          <p:cNvSpPr/>
          <p:nvPr/>
        </p:nvSpPr>
        <p:spPr bwMode="auto">
          <a:xfrm rot="16200000">
            <a:off x="4608004" y="2312876"/>
            <a:ext cx="1512168" cy="4032448"/>
          </a:xfrm>
          <a:prstGeom prst="bentArrow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2" name="TekstSylinder 11"/>
          <p:cNvSpPr txBox="1"/>
          <p:nvPr/>
        </p:nvSpPr>
        <p:spPr>
          <a:xfrm>
            <a:off x="3923928" y="4581128"/>
            <a:ext cx="33843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b="1" dirty="0" smtClean="0"/>
              <a:t>…alt du trenger</a:t>
            </a:r>
            <a:endParaRPr lang="nb-NO" sz="3200" b="1" dirty="0"/>
          </a:p>
        </p:txBody>
      </p:sp>
    </p:spTree>
    <p:extLst>
      <p:ext uri="{BB962C8B-B14F-4D97-AF65-F5344CB8AC3E}">
        <p14:creationId xmlns:p14="http://schemas.microsoft.com/office/powerpoint/2010/main" val="2535767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Innreisende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Undervisningsmobilitet krever avtale</a:t>
            </a:r>
          </a:p>
          <a:p>
            <a:r>
              <a:rPr lang="nb-NO" dirty="0" smtClean="0"/>
              <a:t>Ansattmobilitet krever ikke avtale</a:t>
            </a:r>
          </a:p>
          <a:p>
            <a:r>
              <a:rPr lang="nb-NO" dirty="0" smtClean="0"/>
              <a:t>Må søke stipend/støtte ved eget universitet</a:t>
            </a:r>
          </a:p>
          <a:p>
            <a:pPr lvl="1"/>
            <a:r>
              <a:rPr lang="nb-NO" dirty="0" smtClean="0"/>
              <a:t>Unntak: Om instituttet ønsker å invitere en gjesteforeleser fra en bedrift e.l. kreves det ikke avtale og instituttet søke stipendmidler for vedkommende hos UiO</a:t>
            </a:r>
          </a:p>
          <a:p>
            <a:r>
              <a:rPr lang="nb-NO" dirty="0" smtClean="0"/>
              <a:t>Oslo International Staff Training 18.-20. mai</a:t>
            </a:r>
          </a:p>
          <a:p>
            <a:pPr lvl="1"/>
            <a:r>
              <a:rPr lang="nb-NO" dirty="0" smtClean="0"/>
              <a:t>www.uio.no/staff-training</a:t>
            </a:r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5D9349-2A75-B746-AC4C-3BC37A800A0C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484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uio-4 (1)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uio-4 (1)</Template>
  <TotalTime>1469</TotalTime>
  <Words>143</Words>
  <Application>Microsoft Office PowerPoint</Application>
  <PresentationFormat>Skjermfremvisning (4:3)</PresentationFormat>
  <Paragraphs>34</Paragraphs>
  <Slides>6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6</vt:i4>
      </vt:variant>
    </vt:vector>
  </HeadingPairs>
  <TitlesOfParts>
    <vt:vector size="7" baseType="lpstr">
      <vt:lpstr>uio-4 (1)</vt:lpstr>
      <vt:lpstr>Mari Bergseth-Hasle </vt:lpstr>
      <vt:lpstr>PowerPoint-presentasjon</vt:lpstr>
      <vt:lpstr>Undervisningsmobilitet</vt:lpstr>
      <vt:lpstr>Ansattmobilitet</vt:lpstr>
      <vt:lpstr>Informasjon og søknadsprosedyre</vt:lpstr>
      <vt:lpstr>Innreisende</vt:lpstr>
    </vt:vector>
  </TitlesOfParts>
  <Company>Universitetet i Oslo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Mari Bergseth-Hasle</dc:title>
  <dc:creator>Mari Bergseth-Hasle</dc:creator>
  <cp:lastModifiedBy>Mari Bergseth-Hasle</cp:lastModifiedBy>
  <cp:revision>10</cp:revision>
  <cp:lastPrinted>2015-04-23T06:42:54Z</cp:lastPrinted>
  <dcterms:created xsi:type="dcterms:W3CDTF">2015-04-22T06:30:22Z</dcterms:created>
  <dcterms:modified xsi:type="dcterms:W3CDTF">2015-04-23T06:59:48Z</dcterms:modified>
</cp:coreProperties>
</file>