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5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641"/>
    <a:srgbClr val="F9B9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459" autoAdjust="0"/>
  </p:normalViewPr>
  <p:slideViewPr>
    <p:cSldViewPr>
      <p:cViewPr>
        <p:scale>
          <a:sx n="70" d="100"/>
          <a:sy n="70" d="100"/>
        </p:scale>
        <p:origin x="-510" y="6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A181F5-804E-4C32-8204-5DAA8BC8D2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9EC8DA2-40DB-4F50-AA03-AA5357D9E11A}">
      <dgm:prSet phldrT="[Text]"/>
      <dgm:spPr/>
      <dgm:t>
        <a:bodyPr/>
        <a:lstStyle/>
        <a:p>
          <a:r>
            <a:rPr lang="nb-NO" dirty="0" smtClean="0"/>
            <a:t>Internasjonale ph.d.-kandidater</a:t>
          </a:r>
          <a:endParaRPr lang="nb-NO" dirty="0"/>
        </a:p>
      </dgm:t>
    </dgm:pt>
    <dgm:pt modelId="{789F83CD-D629-4BDD-8270-FBC376316EC1}" type="parTrans" cxnId="{C16F8C92-2888-4B7C-BCF5-9261B282788D}">
      <dgm:prSet/>
      <dgm:spPr/>
      <dgm:t>
        <a:bodyPr/>
        <a:lstStyle/>
        <a:p>
          <a:endParaRPr lang="nb-NO"/>
        </a:p>
      </dgm:t>
    </dgm:pt>
    <dgm:pt modelId="{12EB50B9-63A7-4C8B-9DD2-D12F2AC1A619}" type="sibTrans" cxnId="{C16F8C92-2888-4B7C-BCF5-9261B282788D}">
      <dgm:prSet/>
      <dgm:spPr/>
      <dgm:t>
        <a:bodyPr/>
        <a:lstStyle/>
        <a:p>
          <a:endParaRPr lang="nb-NO"/>
        </a:p>
      </dgm:t>
    </dgm:pt>
    <dgm:pt modelId="{883780F0-FF9D-410B-B7EF-E95D1A3181DE}">
      <dgm:prSet phldrT="[Text]"/>
      <dgm:spPr/>
      <dgm:t>
        <a:bodyPr/>
        <a:lstStyle/>
        <a:p>
          <a:r>
            <a:rPr lang="nb-NO" dirty="0" smtClean="0"/>
            <a:t>Kortere opphold</a:t>
          </a:r>
          <a:endParaRPr lang="nb-NO" dirty="0"/>
        </a:p>
      </dgm:t>
    </dgm:pt>
    <dgm:pt modelId="{C040648D-02E1-47BA-ABDD-BAC847A07A2F}" type="parTrans" cxnId="{9FC539B8-F7C9-4DC2-BA73-2A4BA39B000C}">
      <dgm:prSet/>
      <dgm:spPr/>
      <dgm:t>
        <a:bodyPr/>
        <a:lstStyle/>
        <a:p>
          <a:endParaRPr lang="nb-NO"/>
        </a:p>
      </dgm:t>
    </dgm:pt>
    <dgm:pt modelId="{A20B9D47-FCC0-4829-8BF9-AA770A1C507A}" type="sibTrans" cxnId="{9FC539B8-F7C9-4DC2-BA73-2A4BA39B000C}">
      <dgm:prSet/>
      <dgm:spPr/>
      <dgm:t>
        <a:bodyPr/>
        <a:lstStyle/>
        <a:p>
          <a:endParaRPr lang="nb-NO"/>
        </a:p>
      </dgm:t>
    </dgm:pt>
    <dgm:pt modelId="{DB42AB0A-2AA6-4BE3-A445-777736296A56}">
      <dgm:prSet phldrT="[Text]"/>
      <dgm:spPr/>
      <dgm:t>
        <a:bodyPr/>
        <a:lstStyle/>
        <a:p>
          <a:r>
            <a:rPr lang="nb-NO" dirty="0" smtClean="0"/>
            <a:t>Ph.d.-program</a:t>
          </a:r>
          <a:endParaRPr lang="nb-NO" dirty="0"/>
        </a:p>
      </dgm:t>
    </dgm:pt>
    <dgm:pt modelId="{B5F62C1C-48AB-459C-953A-1AE6DD0824DD}" type="parTrans" cxnId="{16997E16-BFB6-4B4D-B848-0A4BBF7EC979}">
      <dgm:prSet/>
      <dgm:spPr/>
      <dgm:t>
        <a:bodyPr/>
        <a:lstStyle/>
        <a:p>
          <a:endParaRPr lang="nb-NO"/>
        </a:p>
      </dgm:t>
    </dgm:pt>
    <dgm:pt modelId="{35BC25B6-89E0-4C25-BE26-347F63D2D0CF}" type="sibTrans" cxnId="{16997E16-BFB6-4B4D-B848-0A4BBF7EC979}">
      <dgm:prSet/>
      <dgm:spPr/>
      <dgm:t>
        <a:bodyPr/>
        <a:lstStyle/>
        <a:p>
          <a:endParaRPr lang="nb-NO"/>
        </a:p>
      </dgm:t>
    </dgm:pt>
    <dgm:pt modelId="{2E04CC4B-1406-48F1-B5F2-F87F99AB8767}">
      <dgm:prSet/>
      <dgm:spPr/>
      <dgm:t>
        <a:bodyPr/>
        <a:lstStyle/>
        <a:p>
          <a:r>
            <a:rPr lang="nb-NO" dirty="0" smtClean="0"/>
            <a:t>Ansatt ved UiO eller annen norsk institusjon</a:t>
          </a:r>
          <a:endParaRPr lang="nb-NO" dirty="0"/>
        </a:p>
      </dgm:t>
    </dgm:pt>
    <dgm:pt modelId="{4363A100-1FC5-44B7-B1E6-A94116BA7C35}" type="parTrans" cxnId="{0CFD1CB5-C00A-4071-88EE-297BA5B98DCC}">
      <dgm:prSet/>
      <dgm:spPr/>
    </dgm:pt>
    <dgm:pt modelId="{21E6E869-F04D-49B1-8DCB-9AB2D717F30E}" type="sibTrans" cxnId="{0CFD1CB5-C00A-4071-88EE-297BA5B98DCC}">
      <dgm:prSet/>
      <dgm:spPr/>
    </dgm:pt>
    <dgm:pt modelId="{EFEE5EB0-BB64-4444-BCE3-02990174E3F4}">
      <dgm:prSet/>
      <dgm:spPr/>
      <dgm:t>
        <a:bodyPr/>
        <a:lstStyle/>
        <a:p>
          <a:r>
            <a:rPr lang="nb-NO" dirty="0" smtClean="0"/>
            <a:t>Internasjonale stipender/ statsstipender</a:t>
          </a:r>
          <a:endParaRPr lang="nb-NO" dirty="0"/>
        </a:p>
      </dgm:t>
    </dgm:pt>
    <dgm:pt modelId="{41E0B8AF-4658-43AB-ACBB-953E9AA3E80A}" type="parTrans" cxnId="{64948AD9-BAE2-4197-AC45-4B309BB09026}">
      <dgm:prSet/>
      <dgm:spPr/>
    </dgm:pt>
    <dgm:pt modelId="{708EEB54-3423-4152-B0A8-F4F5A5FC0B68}" type="sibTrans" cxnId="{64948AD9-BAE2-4197-AC45-4B309BB09026}">
      <dgm:prSet/>
      <dgm:spPr/>
    </dgm:pt>
    <dgm:pt modelId="{77D1F49C-56F9-4247-92C1-619A0E04935F}">
      <dgm:prSet/>
      <dgm:spPr/>
      <dgm:t>
        <a:bodyPr/>
        <a:lstStyle/>
        <a:p>
          <a:r>
            <a:rPr lang="nb-NO" dirty="0" smtClean="0"/>
            <a:t>Program og avtaler</a:t>
          </a:r>
          <a:endParaRPr lang="nb-NO" dirty="0"/>
        </a:p>
      </dgm:t>
    </dgm:pt>
    <dgm:pt modelId="{59AEA344-C2BF-41DE-9CDE-B6757C3A5300}" type="parTrans" cxnId="{FD9FF949-1AAC-4C29-BC82-BDCD773FC9C4}">
      <dgm:prSet/>
      <dgm:spPr/>
    </dgm:pt>
    <dgm:pt modelId="{01986B1A-6EAA-4D82-A6F6-12F864762B46}" type="sibTrans" cxnId="{FD9FF949-1AAC-4C29-BC82-BDCD773FC9C4}">
      <dgm:prSet/>
      <dgm:spPr/>
    </dgm:pt>
    <dgm:pt modelId="{D7C53602-0A91-4893-B25F-9D451C2DD42A}">
      <dgm:prSet/>
      <dgm:spPr/>
      <dgm:t>
        <a:bodyPr/>
        <a:lstStyle/>
        <a:p>
          <a:r>
            <a:rPr lang="nb-NO" smtClean="0"/>
            <a:t>”Frie fugler” (forskning)</a:t>
          </a:r>
          <a:endParaRPr lang="nb-NO"/>
        </a:p>
      </dgm:t>
    </dgm:pt>
    <dgm:pt modelId="{D944D0A5-8FFE-4F6F-AD71-4802A014260A}" type="parTrans" cxnId="{7C787AB8-AF17-41B2-BD37-134E8939EBA3}">
      <dgm:prSet/>
      <dgm:spPr/>
    </dgm:pt>
    <dgm:pt modelId="{8B6E9B6D-6533-4B15-9278-E6570EA80C1E}" type="sibTrans" cxnId="{7C787AB8-AF17-41B2-BD37-134E8939EBA3}">
      <dgm:prSet/>
      <dgm:spPr/>
    </dgm:pt>
    <dgm:pt modelId="{3D498DCB-93C1-43EA-949F-E994F4F8CB5E}" type="pres">
      <dgm:prSet presAssocID="{B8A181F5-804E-4C32-8204-5DAA8BC8D2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135FE72-A8F0-4207-8746-146CD1F0C9F1}" type="pres">
      <dgm:prSet presAssocID="{49EC8DA2-40DB-4F50-AA03-AA5357D9E11A}" presName="hierRoot1" presStyleCnt="0">
        <dgm:presLayoutVars>
          <dgm:hierBranch val="init"/>
        </dgm:presLayoutVars>
      </dgm:prSet>
      <dgm:spPr/>
    </dgm:pt>
    <dgm:pt modelId="{1D9836D0-611C-4F4E-86D7-7A0944B8884C}" type="pres">
      <dgm:prSet presAssocID="{49EC8DA2-40DB-4F50-AA03-AA5357D9E11A}" presName="rootComposite1" presStyleCnt="0"/>
      <dgm:spPr/>
    </dgm:pt>
    <dgm:pt modelId="{4267A3F4-7A94-46AC-9768-E47F9BE967E2}" type="pres">
      <dgm:prSet presAssocID="{49EC8DA2-40DB-4F50-AA03-AA5357D9E11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5FED972-A53F-4F4E-B4F7-E2F3E262229B}" type="pres">
      <dgm:prSet presAssocID="{49EC8DA2-40DB-4F50-AA03-AA5357D9E11A}" presName="rootConnector1" presStyleLbl="node1" presStyleIdx="0" presStyleCnt="0"/>
      <dgm:spPr/>
      <dgm:t>
        <a:bodyPr/>
        <a:lstStyle/>
        <a:p>
          <a:endParaRPr lang="nb-NO"/>
        </a:p>
      </dgm:t>
    </dgm:pt>
    <dgm:pt modelId="{2273E48E-6408-4033-B9E4-90E91A5BCA7B}" type="pres">
      <dgm:prSet presAssocID="{49EC8DA2-40DB-4F50-AA03-AA5357D9E11A}" presName="hierChild2" presStyleCnt="0"/>
      <dgm:spPr/>
    </dgm:pt>
    <dgm:pt modelId="{D8847638-787D-4112-9EC2-411DC2C6690F}" type="pres">
      <dgm:prSet presAssocID="{C040648D-02E1-47BA-ABDD-BAC847A07A2F}" presName="Name37" presStyleLbl="parChTrans1D2" presStyleIdx="0" presStyleCnt="2"/>
      <dgm:spPr/>
      <dgm:t>
        <a:bodyPr/>
        <a:lstStyle/>
        <a:p>
          <a:endParaRPr lang="nb-NO"/>
        </a:p>
      </dgm:t>
    </dgm:pt>
    <dgm:pt modelId="{B71388AA-A77D-4F8B-B13B-9702BBED5983}" type="pres">
      <dgm:prSet presAssocID="{883780F0-FF9D-410B-B7EF-E95D1A3181DE}" presName="hierRoot2" presStyleCnt="0">
        <dgm:presLayoutVars>
          <dgm:hierBranch val="init"/>
        </dgm:presLayoutVars>
      </dgm:prSet>
      <dgm:spPr/>
    </dgm:pt>
    <dgm:pt modelId="{3A97FEC7-8149-4D38-B521-CD5BE4AAC605}" type="pres">
      <dgm:prSet presAssocID="{883780F0-FF9D-410B-B7EF-E95D1A3181DE}" presName="rootComposite" presStyleCnt="0"/>
      <dgm:spPr/>
    </dgm:pt>
    <dgm:pt modelId="{BD66AF0D-C178-4E42-8748-DA1F932AB318}" type="pres">
      <dgm:prSet presAssocID="{883780F0-FF9D-410B-B7EF-E95D1A3181D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1A7357C-9E32-4025-A138-983D0E656906}" type="pres">
      <dgm:prSet presAssocID="{883780F0-FF9D-410B-B7EF-E95D1A3181DE}" presName="rootConnector" presStyleLbl="node2" presStyleIdx="0" presStyleCnt="2"/>
      <dgm:spPr/>
      <dgm:t>
        <a:bodyPr/>
        <a:lstStyle/>
        <a:p>
          <a:endParaRPr lang="nb-NO"/>
        </a:p>
      </dgm:t>
    </dgm:pt>
    <dgm:pt modelId="{AACC3928-393A-4A0A-8119-2874EF4B2334}" type="pres">
      <dgm:prSet presAssocID="{883780F0-FF9D-410B-B7EF-E95D1A3181DE}" presName="hierChild4" presStyleCnt="0"/>
      <dgm:spPr/>
    </dgm:pt>
    <dgm:pt modelId="{B3F32F3B-6D47-4F2F-A36A-A0192BA6DF1E}" type="pres">
      <dgm:prSet presAssocID="{59AEA344-C2BF-41DE-9CDE-B6757C3A5300}" presName="Name37" presStyleLbl="parChTrans1D3" presStyleIdx="0" presStyleCnt="4"/>
      <dgm:spPr/>
    </dgm:pt>
    <dgm:pt modelId="{9C47E823-61E4-4658-8345-7C053580E1C4}" type="pres">
      <dgm:prSet presAssocID="{77D1F49C-56F9-4247-92C1-619A0E04935F}" presName="hierRoot2" presStyleCnt="0">
        <dgm:presLayoutVars>
          <dgm:hierBranch val="init"/>
        </dgm:presLayoutVars>
      </dgm:prSet>
      <dgm:spPr/>
    </dgm:pt>
    <dgm:pt modelId="{F67CB0CF-BD42-455D-AA91-4510DEB02502}" type="pres">
      <dgm:prSet presAssocID="{77D1F49C-56F9-4247-92C1-619A0E04935F}" presName="rootComposite" presStyleCnt="0"/>
      <dgm:spPr/>
    </dgm:pt>
    <dgm:pt modelId="{B3C8EEC3-09BD-4FC3-9B7F-613B2292B603}" type="pres">
      <dgm:prSet presAssocID="{77D1F49C-56F9-4247-92C1-619A0E04935F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596B3C7E-8DFC-4BB4-83F0-FDBD7F9D2147}" type="pres">
      <dgm:prSet presAssocID="{77D1F49C-56F9-4247-92C1-619A0E04935F}" presName="rootConnector" presStyleLbl="node3" presStyleIdx="0" presStyleCnt="4"/>
      <dgm:spPr/>
      <dgm:t>
        <a:bodyPr/>
        <a:lstStyle/>
        <a:p>
          <a:endParaRPr lang="nb-NO"/>
        </a:p>
      </dgm:t>
    </dgm:pt>
    <dgm:pt modelId="{5F4DDCB7-1FF4-46AB-9083-061ED85D94BF}" type="pres">
      <dgm:prSet presAssocID="{77D1F49C-56F9-4247-92C1-619A0E04935F}" presName="hierChild4" presStyleCnt="0"/>
      <dgm:spPr/>
    </dgm:pt>
    <dgm:pt modelId="{4FABAE56-C848-49E5-A6B7-2AE1DB5BADC5}" type="pres">
      <dgm:prSet presAssocID="{77D1F49C-56F9-4247-92C1-619A0E04935F}" presName="hierChild5" presStyleCnt="0"/>
      <dgm:spPr/>
    </dgm:pt>
    <dgm:pt modelId="{7E800044-4842-44F4-8224-AC09B5433B51}" type="pres">
      <dgm:prSet presAssocID="{D944D0A5-8FFE-4F6F-AD71-4802A014260A}" presName="Name37" presStyleLbl="parChTrans1D3" presStyleIdx="1" presStyleCnt="4"/>
      <dgm:spPr/>
    </dgm:pt>
    <dgm:pt modelId="{BC5D3E5A-E306-4B8B-A84B-307693F0AF28}" type="pres">
      <dgm:prSet presAssocID="{D7C53602-0A91-4893-B25F-9D451C2DD42A}" presName="hierRoot2" presStyleCnt="0">
        <dgm:presLayoutVars>
          <dgm:hierBranch val="init"/>
        </dgm:presLayoutVars>
      </dgm:prSet>
      <dgm:spPr/>
    </dgm:pt>
    <dgm:pt modelId="{30EC75D6-B846-4995-9016-052C275159EF}" type="pres">
      <dgm:prSet presAssocID="{D7C53602-0A91-4893-B25F-9D451C2DD42A}" presName="rootComposite" presStyleCnt="0"/>
      <dgm:spPr/>
    </dgm:pt>
    <dgm:pt modelId="{7040336A-FF5C-4760-AA7D-F0BBE296C6CB}" type="pres">
      <dgm:prSet presAssocID="{D7C53602-0A91-4893-B25F-9D451C2DD4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84D12DA1-0DD2-4563-ACED-26541D7BF893}" type="pres">
      <dgm:prSet presAssocID="{D7C53602-0A91-4893-B25F-9D451C2DD42A}" presName="rootConnector" presStyleLbl="node3" presStyleIdx="1" presStyleCnt="4"/>
      <dgm:spPr/>
      <dgm:t>
        <a:bodyPr/>
        <a:lstStyle/>
        <a:p>
          <a:endParaRPr lang="nb-NO"/>
        </a:p>
      </dgm:t>
    </dgm:pt>
    <dgm:pt modelId="{BC97334D-3683-473E-A6F3-AF193F7F7E23}" type="pres">
      <dgm:prSet presAssocID="{D7C53602-0A91-4893-B25F-9D451C2DD42A}" presName="hierChild4" presStyleCnt="0"/>
      <dgm:spPr/>
    </dgm:pt>
    <dgm:pt modelId="{BC14760A-033A-4F75-A779-A2402732EA90}" type="pres">
      <dgm:prSet presAssocID="{D7C53602-0A91-4893-B25F-9D451C2DD42A}" presName="hierChild5" presStyleCnt="0"/>
      <dgm:spPr/>
    </dgm:pt>
    <dgm:pt modelId="{337B4A61-74EC-449E-84A1-9A82845A2D2D}" type="pres">
      <dgm:prSet presAssocID="{883780F0-FF9D-410B-B7EF-E95D1A3181DE}" presName="hierChild5" presStyleCnt="0"/>
      <dgm:spPr/>
    </dgm:pt>
    <dgm:pt modelId="{41F7C982-407E-48F9-8C86-CB3CF980DDF9}" type="pres">
      <dgm:prSet presAssocID="{B5F62C1C-48AB-459C-953A-1AE6DD0824DD}" presName="Name37" presStyleLbl="parChTrans1D2" presStyleIdx="1" presStyleCnt="2"/>
      <dgm:spPr/>
      <dgm:t>
        <a:bodyPr/>
        <a:lstStyle/>
        <a:p>
          <a:endParaRPr lang="nb-NO"/>
        </a:p>
      </dgm:t>
    </dgm:pt>
    <dgm:pt modelId="{2A4F8F10-6725-4F7D-B240-0FA41E5D9EFF}" type="pres">
      <dgm:prSet presAssocID="{DB42AB0A-2AA6-4BE3-A445-777736296A56}" presName="hierRoot2" presStyleCnt="0">
        <dgm:presLayoutVars>
          <dgm:hierBranch val="init"/>
        </dgm:presLayoutVars>
      </dgm:prSet>
      <dgm:spPr/>
    </dgm:pt>
    <dgm:pt modelId="{939E9E2A-4F7F-4EAC-8C15-A56B3A1720C2}" type="pres">
      <dgm:prSet presAssocID="{DB42AB0A-2AA6-4BE3-A445-777736296A56}" presName="rootComposite" presStyleCnt="0"/>
      <dgm:spPr/>
    </dgm:pt>
    <dgm:pt modelId="{EEC3DD45-5C06-4825-98DE-FF88958037FE}" type="pres">
      <dgm:prSet presAssocID="{DB42AB0A-2AA6-4BE3-A445-777736296A5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2A00012-3248-4FCC-BF59-BF43256E7119}" type="pres">
      <dgm:prSet presAssocID="{DB42AB0A-2AA6-4BE3-A445-777736296A56}" presName="rootConnector" presStyleLbl="node2" presStyleIdx="1" presStyleCnt="2"/>
      <dgm:spPr/>
      <dgm:t>
        <a:bodyPr/>
        <a:lstStyle/>
        <a:p>
          <a:endParaRPr lang="nb-NO"/>
        </a:p>
      </dgm:t>
    </dgm:pt>
    <dgm:pt modelId="{B6716DD4-5844-4049-A17B-81A3B50B96F3}" type="pres">
      <dgm:prSet presAssocID="{DB42AB0A-2AA6-4BE3-A445-777736296A56}" presName="hierChild4" presStyleCnt="0"/>
      <dgm:spPr/>
    </dgm:pt>
    <dgm:pt modelId="{1125ED1E-5A20-4C39-8255-E5E7E3916D9D}" type="pres">
      <dgm:prSet presAssocID="{4363A100-1FC5-44B7-B1E6-A94116BA7C35}" presName="Name37" presStyleLbl="parChTrans1D3" presStyleIdx="2" presStyleCnt="4"/>
      <dgm:spPr/>
    </dgm:pt>
    <dgm:pt modelId="{BCC91BA0-DABF-42DE-8CA1-2038446AEF9B}" type="pres">
      <dgm:prSet presAssocID="{2E04CC4B-1406-48F1-B5F2-F87F99AB8767}" presName="hierRoot2" presStyleCnt="0">
        <dgm:presLayoutVars>
          <dgm:hierBranch val="init"/>
        </dgm:presLayoutVars>
      </dgm:prSet>
      <dgm:spPr/>
    </dgm:pt>
    <dgm:pt modelId="{214F12AA-2002-4D22-8A00-4F949057D2F8}" type="pres">
      <dgm:prSet presAssocID="{2E04CC4B-1406-48F1-B5F2-F87F99AB8767}" presName="rootComposite" presStyleCnt="0"/>
      <dgm:spPr/>
    </dgm:pt>
    <dgm:pt modelId="{BA42C638-445C-41D6-B1EA-9FE922584312}" type="pres">
      <dgm:prSet presAssocID="{2E04CC4B-1406-48F1-B5F2-F87F99AB8767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5EA24B5-A060-48EC-93C2-49518B9BF4F5}" type="pres">
      <dgm:prSet presAssocID="{2E04CC4B-1406-48F1-B5F2-F87F99AB8767}" presName="rootConnector" presStyleLbl="node3" presStyleIdx="2" presStyleCnt="4"/>
      <dgm:spPr/>
      <dgm:t>
        <a:bodyPr/>
        <a:lstStyle/>
        <a:p>
          <a:endParaRPr lang="nb-NO"/>
        </a:p>
      </dgm:t>
    </dgm:pt>
    <dgm:pt modelId="{A508ACC3-1281-4326-B25C-DA3D43A753BF}" type="pres">
      <dgm:prSet presAssocID="{2E04CC4B-1406-48F1-B5F2-F87F99AB8767}" presName="hierChild4" presStyleCnt="0"/>
      <dgm:spPr/>
    </dgm:pt>
    <dgm:pt modelId="{C65EF245-2847-4868-84ED-421A7A9E81E4}" type="pres">
      <dgm:prSet presAssocID="{2E04CC4B-1406-48F1-B5F2-F87F99AB8767}" presName="hierChild5" presStyleCnt="0"/>
      <dgm:spPr/>
    </dgm:pt>
    <dgm:pt modelId="{F6BB7959-61C8-4CB7-9452-E1E9A1CBCB3C}" type="pres">
      <dgm:prSet presAssocID="{41E0B8AF-4658-43AB-ACBB-953E9AA3E80A}" presName="Name37" presStyleLbl="parChTrans1D3" presStyleIdx="3" presStyleCnt="4"/>
      <dgm:spPr/>
    </dgm:pt>
    <dgm:pt modelId="{4B7DB363-B93C-4032-AB4E-7E2EF7C90C3D}" type="pres">
      <dgm:prSet presAssocID="{EFEE5EB0-BB64-4444-BCE3-02990174E3F4}" presName="hierRoot2" presStyleCnt="0">
        <dgm:presLayoutVars>
          <dgm:hierBranch val="init"/>
        </dgm:presLayoutVars>
      </dgm:prSet>
      <dgm:spPr/>
    </dgm:pt>
    <dgm:pt modelId="{379A600F-3173-41D1-BD9B-1586DA1B0AE4}" type="pres">
      <dgm:prSet presAssocID="{EFEE5EB0-BB64-4444-BCE3-02990174E3F4}" presName="rootComposite" presStyleCnt="0"/>
      <dgm:spPr/>
    </dgm:pt>
    <dgm:pt modelId="{9221D00C-807C-4C87-963E-F9E4608292D7}" type="pres">
      <dgm:prSet presAssocID="{EFEE5EB0-BB64-4444-BCE3-02990174E3F4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9ABAEE3-247B-458D-A2DE-A08CDC6E94DA}" type="pres">
      <dgm:prSet presAssocID="{EFEE5EB0-BB64-4444-BCE3-02990174E3F4}" presName="rootConnector" presStyleLbl="node3" presStyleIdx="3" presStyleCnt="4"/>
      <dgm:spPr/>
      <dgm:t>
        <a:bodyPr/>
        <a:lstStyle/>
        <a:p>
          <a:endParaRPr lang="nb-NO"/>
        </a:p>
      </dgm:t>
    </dgm:pt>
    <dgm:pt modelId="{CA811455-6E9F-404B-B1CB-410E5D49F6DC}" type="pres">
      <dgm:prSet presAssocID="{EFEE5EB0-BB64-4444-BCE3-02990174E3F4}" presName="hierChild4" presStyleCnt="0"/>
      <dgm:spPr/>
    </dgm:pt>
    <dgm:pt modelId="{8FBD7335-AAF3-43CF-ACF6-C8BE20B058C9}" type="pres">
      <dgm:prSet presAssocID="{EFEE5EB0-BB64-4444-BCE3-02990174E3F4}" presName="hierChild5" presStyleCnt="0"/>
      <dgm:spPr/>
    </dgm:pt>
    <dgm:pt modelId="{4B4AF76B-CF9C-482A-9C1D-01696F69EF5E}" type="pres">
      <dgm:prSet presAssocID="{DB42AB0A-2AA6-4BE3-A445-777736296A56}" presName="hierChild5" presStyleCnt="0"/>
      <dgm:spPr/>
    </dgm:pt>
    <dgm:pt modelId="{771FCD23-9E56-4517-804C-C2D9D1D9332E}" type="pres">
      <dgm:prSet presAssocID="{49EC8DA2-40DB-4F50-AA03-AA5357D9E11A}" presName="hierChild3" presStyleCnt="0"/>
      <dgm:spPr/>
    </dgm:pt>
  </dgm:ptLst>
  <dgm:cxnLst>
    <dgm:cxn modelId="{ED77A705-8BED-49AD-B15A-5EA1DF972207}" type="presOf" srcId="{D7C53602-0A91-4893-B25F-9D451C2DD42A}" destId="{7040336A-FF5C-4760-AA7D-F0BBE296C6CB}" srcOrd="0" destOrd="0" presId="urn:microsoft.com/office/officeart/2005/8/layout/orgChart1"/>
    <dgm:cxn modelId="{0CFD1CB5-C00A-4071-88EE-297BA5B98DCC}" srcId="{DB42AB0A-2AA6-4BE3-A445-777736296A56}" destId="{2E04CC4B-1406-48F1-B5F2-F87F99AB8767}" srcOrd="0" destOrd="0" parTransId="{4363A100-1FC5-44B7-B1E6-A94116BA7C35}" sibTransId="{21E6E869-F04D-49B1-8DCB-9AB2D717F30E}"/>
    <dgm:cxn modelId="{8DFC44A9-F701-4A3F-879C-34FFAD1CF70E}" type="presOf" srcId="{EFEE5EB0-BB64-4444-BCE3-02990174E3F4}" destId="{9221D00C-807C-4C87-963E-F9E4608292D7}" srcOrd="0" destOrd="0" presId="urn:microsoft.com/office/officeart/2005/8/layout/orgChart1"/>
    <dgm:cxn modelId="{7C787AB8-AF17-41B2-BD37-134E8939EBA3}" srcId="{883780F0-FF9D-410B-B7EF-E95D1A3181DE}" destId="{D7C53602-0A91-4893-B25F-9D451C2DD42A}" srcOrd="1" destOrd="0" parTransId="{D944D0A5-8FFE-4F6F-AD71-4802A014260A}" sibTransId="{8B6E9B6D-6533-4B15-9278-E6570EA80C1E}"/>
    <dgm:cxn modelId="{672A865C-3EC8-4110-A168-4DBEE390AA1E}" type="presOf" srcId="{D7C53602-0A91-4893-B25F-9D451C2DD42A}" destId="{84D12DA1-0DD2-4563-ACED-26541D7BF893}" srcOrd="1" destOrd="0" presId="urn:microsoft.com/office/officeart/2005/8/layout/orgChart1"/>
    <dgm:cxn modelId="{9FC539B8-F7C9-4DC2-BA73-2A4BA39B000C}" srcId="{49EC8DA2-40DB-4F50-AA03-AA5357D9E11A}" destId="{883780F0-FF9D-410B-B7EF-E95D1A3181DE}" srcOrd="0" destOrd="0" parTransId="{C040648D-02E1-47BA-ABDD-BAC847A07A2F}" sibTransId="{A20B9D47-FCC0-4829-8BF9-AA770A1C507A}"/>
    <dgm:cxn modelId="{029AAA91-E732-4EB2-A5FE-85BD0772710E}" type="presOf" srcId="{DB42AB0A-2AA6-4BE3-A445-777736296A56}" destId="{EEC3DD45-5C06-4825-98DE-FF88958037FE}" srcOrd="0" destOrd="0" presId="urn:microsoft.com/office/officeart/2005/8/layout/orgChart1"/>
    <dgm:cxn modelId="{ADDC2264-DB46-455B-8095-6373926E0382}" type="presOf" srcId="{B8A181F5-804E-4C32-8204-5DAA8BC8D2DA}" destId="{3D498DCB-93C1-43EA-949F-E994F4F8CB5E}" srcOrd="0" destOrd="0" presId="urn:microsoft.com/office/officeart/2005/8/layout/orgChart1"/>
    <dgm:cxn modelId="{DDEEEE24-6E7D-4197-9ADF-1EE66D8FBBA9}" type="presOf" srcId="{49EC8DA2-40DB-4F50-AA03-AA5357D9E11A}" destId="{A5FED972-A53F-4F4E-B4F7-E2F3E262229B}" srcOrd="1" destOrd="0" presId="urn:microsoft.com/office/officeart/2005/8/layout/orgChart1"/>
    <dgm:cxn modelId="{4F4DB0A4-89C6-40EB-B964-264E16E4F274}" type="presOf" srcId="{41E0B8AF-4658-43AB-ACBB-953E9AA3E80A}" destId="{F6BB7959-61C8-4CB7-9452-E1E9A1CBCB3C}" srcOrd="0" destOrd="0" presId="urn:microsoft.com/office/officeart/2005/8/layout/orgChart1"/>
    <dgm:cxn modelId="{EE748922-144F-4430-BD06-05029BB6E471}" type="presOf" srcId="{883780F0-FF9D-410B-B7EF-E95D1A3181DE}" destId="{BD66AF0D-C178-4E42-8748-DA1F932AB318}" srcOrd="0" destOrd="0" presId="urn:microsoft.com/office/officeart/2005/8/layout/orgChart1"/>
    <dgm:cxn modelId="{2DEA373E-C4B3-43CD-9CDD-6477D45209B6}" type="presOf" srcId="{883780F0-FF9D-410B-B7EF-E95D1A3181DE}" destId="{E1A7357C-9E32-4025-A138-983D0E656906}" srcOrd="1" destOrd="0" presId="urn:microsoft.com/office/officeart/2005/8/layout/orgChart1"/>
    <dgm:cxn modelId="{9254C28B-5D4D-431A-99BC-5DB97F4617DC}" type="presOf" srcId="{DB42AB0A-2AA6-4BE3-A445-777736296A56}" destId="{D2A00012-3248-4FCC-BF59-BF43256E7119}" srcOrd="1" destOrd="0" presId="urn:microsoft.com/office/officeart/2005/8/layout/orgChart1"/>
    <dgm:cxn modelId="{AF86B353-8D58-40B2-8F62-DB97D710E471}" type="presOf" srcId="{EFEE5EB0-BB64-4444-BCE3-02990174E3F4}" destId="{A9ABAEE3-247B-458D-A2DE-A08CDC6E94DA}" srcOrd="1" destOrd="0" presId="urn:microsoft.com/office/officeart/2005/8/layout/orgChart1"/>
    <dgm:cxn modelId="{A47E8801-E9DE-42B3-932D-8577A652EF4E}" type="presOf" srcId="{C040648D-02E1-47BA-ABDD-BAC847A07A2F}" destId="{D8847638-787D-4112-9EC2-411DC2C6690F}" srcOrd="0" destOrd="0" presId="urn:microsoft.com/office/officeart/2005/8/layout/orgChart1"/>
    <dgm:cxn modelId="{64948AD9-BAE2-4197-AC45-4B309BB09026}" srcId="{DB42AB0A-2AA6-4BE3-A445-777736296A56}" destId="{EFEE5EB0-BB64-4444-BCE3-02990174E3F4}" srcOrd="1" destOrd="0" parTransId="{41E0B8AF-4658-43AB-ACBB-953E9AA3E80A}" sibTransId="{708EEB54-3423-4152-B0A8-F4F5A5FC0B68}"/>
    <dgm:cxn modelId="{C16F8C92-2888-4B7C-BCF5-9261B282788D}" srcId="{B8A181F5-804E-4C32-8204-5DAA8BC8D2DA}" destId="{49EC8DA2-40DB-4F50-AA03-AA5357D9E11A}" srcOrd="0" destOrd="0" parTransId="{789F83CD-D629-4BDD-8270-FBC376316EC1}" sibTransId="{12EB50B9-63A7-4C8B-9DD2-D12F2AC1A619}"/>
    <dgm:cxn modelId="{FD9FF949-1AAC-4C29-BC82-BDCD773FC9C4}" srcId="{883780F0-FF9D-410B-B7EF-E95D1A3181DE}" destId="{77D1F49C-56F9-4247-92C1-619A0E04935F}" srcOrd="0" destOrd="0" parTransId="{59AEA344-C2BF-41DE-9CDE-B6757C3A5300}" sibTransId="{01986B1A-6EAA-4D82-A6F6-12F864762B46}"/>
    <dgm:cxn modelId="{279158DC-A95A-4ED4-9AE3-652DED30F326}" type="presOf" srcId="{59AEA344-C2BF-41DE-9CDE-B6757C3A5300}" destId="{B3F32F3B-6D47-4F2F-A36A-A0192BA6DF1E}" srcOrd="0" destOrd="0" presId="urn:microsoft.com/office/officeart/2005/8/layout/orgChart1"/>
    <dgm:cxn modelId="{AC885C79-1EB1-4DF5-A3ED-11B4AF887CB2}" type="presOf" srcId="{2E04CC4B-1406-48F1-B5F2-F87F99AB8767}" destId="{D5EA24B5-A060-48EC-93C2-49518B9BF4F5}" srcOrd="1" destOrd="0" presId="urn:microsoft.com/office/officeart/2005/8/layout/orgChart1"/>
    <dgm:cxn modelId="{54073768-E50C-4DB1-90A4-94E1EAEAC08E}" type="presOf" srcId="{77D1F49C-56F9-4247-92C1-619A0E04935F}" destId="{B3C8EEC3-09BD-4FC3-9B7F-613B2292B603}" srcOrd="0" destOrd="0" presId="urn:microsoft.com/office/officeart/2005/8/layout/orgChart1"/>
    <dgm:cxn modelId="{A0E982F5-65BC-46E9-8589-DF532DED34DF}" type="presOf" srcId="{49EC8DA2-40DB-4F50-AA03-AA5357D9E11A}" destId="{4267A3F4-7A94-46AC-9768-E47F9BE967E2}" srcOrd="0" destOrd="0" presId="urn:microsoft.com/office/officeart/2005/8/layout/orgChart1"/>
    <dgm:cxn modelId="{8683070F-65A7-440E-A5BA-59F4A3C471BF}" type="presOf" srcId="{B5F62C1C-48AB-459C-953A-1AE6DD0824DD}" destId="{41F7C982-407E-48F9-8C86-CB3CF980DDF9}" srcOrd="0" destOrd="0" presId="urn:microsoft.com/office/officeart/2005/8/layout/orgChart1"/>
    <dgm:cxn modelId="{D3CF1472-6826-4A20-8A49-5F0E7099A210}" type="presOf" srcId="{D944D0A5-8FFE-4F6F-AD71-4802A014260A}" destId="{7E800044-4842-44F4-8224-AC09B5433B51}" srcOrd="0" destOrd="0" presId="urn:microsoft.com/office/officeart/2005/8/layout/orgChart1"/>
    <dgm:cxn modelId="{16997E16-BFB6-4B4D-B848-0A4BBF7EC979}" srcId="{49EC8DA2-40DB-4F50-AA03-AA5357D9E11A}" destId="{DB42AB0A-2AA6-4BE3-A445-777736296A56}" srcOrd="1" destOrd="0" parTransId="{B5F62C1C-48AB-459C-953A-1AE6DD0824DD}" sibTransId="{35BC25B6-89E0-4C25-BE26-347F63D2D0CF}"/>
    <dgm:cxn modelId="{C4C7654B-67EA-48E8-BD92-CE4B81047DC4}" type="presOf" srcId="{4363A100-1FC5-44B7-B1E6-A94116BA7C35}" destId="{1125ED1E-5A20-4C39-8255-E5E7E3916D9D}" srcOrd="0" destOrd="0" presId="urn:microsoft.com/office/officeart/2005/8/layout/orgChart1"/>
    <dgm:cxn modelId="{68DAC8A1-BF72-497B-942A-AE9752311317}" type="presOf" srcId="{2E04CC4B-1406-48F1-B5F2-F87F99AB8767}" destId="{BA42C638-445C-41D6-B1EA-9FE922584312}" srcOrd="0" destOrd="0" presId="urn:microsoft.com/office/officeart/2005/8/layout/orgChart1"/>
    <dgm:cxn modelId="{7249B505-BAB8-4E5C-95A4-45EB0FD39999}" type="presOf" srcId="{77D1F49C-56F9-4247-92C1-619A0E04935F}" destId="{596B3C7E-8DFC-4BB4-83F0-FDBD7F9D2147}" srcOrd="1" destOrd="0" presId="urn:microsoft.com/office/officeart/2005/8/layout/orgChart1"/>
    <dgm:cxn modelId="{977D4F47-5187-49BD-985A-EF452F0F3B8D}" type="presParOf" srcId="{3D498DCB-93C1-43EA-949F-E994F4F8CB5E}" destId="{1135FE72-A8F0-4207-8746-146CD1F0C9F1}" srcOrd="0" destOrd="0" presId="urn:microsoft.com/office/officeart/2005/8/layout/orgChart1"/>
    <dgm:cxn modelId="{BDA36298-BCFB-4D82-A248-85A55328B6D7}" type="presParOf" srcId="{1135FE72-A8F0-4207-8746-146CD1F0C9F1}" destId="{1D9836D0-611C-4F4E-86D7-7A0944B8884C}" srcOrd="0" destOrd="0" presId="urn:microsoft.com/office/officeart/2005/8/layout/orgChart1"/>
    <dgm:cxn modelId="{1CE6FDD1-44EB-49B9-8804-71707BB42A75}" type="presParOf" srcId="{1D9836D0-611C-4F4E-86D7-7A0944B8884C}" destId="{4267A3F4-7A94-46AC-9768-E47F9BE967E2}" srcOrd="0" destOrd="0" presId="urn:microsoft.com/office/officeart/2005/8/layout/orgChart1"/>
    <dgm:cxn modelId="{4F9252B7-0CD9-44C5-812B-F2C83818C0E3}" type="presParOf" srcId="{1D9836D0-611C-4F4E-86D7-7A0944B8884C}" destId="{A5FED972-A53F-4F4E-B4F7-E2F3E262229B}" srcOrd="1" destOrd="0" presId="urn:microsoft.com/office/officeart/2005/8/layout/orgChart1"/>
    <dgm:cxn modelId="{B0534710-BDD5-4DED-B571-6E54A6E3DF96}" type="presParOf" srcId="{1135FE72-A8F0-4207-8746-146CD1F0C9F1}" destId="{2273E48E-6408-4033-B9E4-90E91A5BCA7B}" srcOrd="1" destOrd="0" presId="urn:microsoft.com/office/officeart/2005/8/layout/orgChart1"/>
    <dgm:cxn modelId="{73C564AE-3B2D-433A-BF5D-32577ECF6640}" type="presParOf" srcId="{2273E48E-6408-4033-B9E4-90E91A5BCA7B}" destId="{D8847638-787D-4112-9EC2-411DC2C6690F}" srcOrd="0" destOrd="0" presId="urn:microsoft.com/office/officeart/2005/8/layout/orgChart1"/>
    <dgm:cxn modelId="{C741C643-4B13-4373-8B01-D333B9542404}" type="presParOf" srcId="{2273E48E-6408-4033-B9E4-90E91A5BCA7B}" destId="{B71388AA-A77D-4F8B-B13B-9702BBED5983}" srcOrd="1" destOrd="0" presId="urn:microsoft.com/office/officeart/2005/8/layout/orgChart1"/>
    <dgm:cxn modelId="{A94A1E06-5082-4656-86CE-73943E3AF5B0}" type="presParOf" srcId="{B71388AA-A77D-4F8B-B13B-9702BBED5983}" destId="{3A97FEC7-8149-4D38-B521-CD5BE4AAC605}" srcOrd="0" destOrd="0" presId="urn:microsoft.com/office/officeart/2005/8/layout/orgChart1"/>
    <dgm:cxn modelId="{3A68B137-3A61-4A11-B1BA-4DC7F249A560}" type="presParOf" srcId="{3A97FEC7-8149-4D38-B521-CD5BE4AAC605}" destId="{BD66AF0D-C178-4E42-8748-DA1F932AB318}" srcOrd="0" destOrd="0" presId="urn:microsoft.com/office/officeart/2005/8/layout/orgChart1"/>
    <dgm:cxn modelId="{B7B32927-4EF9-4611-8707-49815A76C21C}" type="presParOf" srcId="{3A97FEC7-8149-4D38-B521-CD5BE4AAC605}" destId="{E1A7357C-9E32-4025-A138-983D0E656906}" srcOrd="1" destOrd="0" presId="urn:microsoft.com/office/officeart/2005/8/layout/orgChart1"/>
    <dgm:cxn modelId="{1EAF9D03-7D0B-4C69-8924-821BDF31E40B}" type="presParOf" srcId="{B71388AA-A77D-4F8B-B13B-9702BBED5983}" destId="{AACC3928-393A-4A0A-8119-2874EF4B2334}" srcOrd="1" destOrd="0" presId="urn:microsoft.com/office/officeart/2005/8/layout/orgChart1"/>
    <dgm:cxn modelId="{07C2F0A2-DF18-40EF-AFD9-22E66F6102A5}" type="presParOf" srcId="{AACC3928-393A-4A0A-8119-2874EF4B2334}" destId="{B3F32F3B-6D47-4F2F-A36A-A0192BA6DF1E}" srcOrd="0" destOrd="0" presId="urn:microsoft.com/office/officeart/2005/8/layout/orgChart1"/>
    <dgm:cxn modelId="{A7136E98-350C-4DF9-9129-D0D9D40BF0F1}" type="presParOf" srcId="{AACC3928-393A-4A0A-8119-2874EF4B2334}" destId="{9C47E823-61E4-4658-8345-7C053580E1C4}" srcOrd="1" destOrd="0" presId="urn:microsoft.com/office/officeart/2005/8/layout/orgChart1"/>
    <dgm:cxn modelId="{FF9E246E-987E-4B4D-A6F8-D9930793B967}" type="presParOf" srcId="{9C47E823-61E4-4658-8345-7C053580E1C4}" destId="{F67CB0CF-BD42-455D-AA91-4510DEB02502}" srcOrd="0" destOrd="0" presId="urn:microsoft.com/office/officeart/2005/8/layout/orgChart1"/>
    <dgm:cxn modelId="{F5F7991D-0B25-48FA-89AC-31CBE85E3BF1}" type="presParOf" srcId="{F67CB0CF-BD42-455D-AA91-4510DEB02502}" destId="{B3C8EEC3-09BD-4FC3-9B7F-613B2292B603}" srcOrd="0" destOrd="0" presId="urn:microsoft.com/office/officeart/2005/8/layout/orgChart1"/>
    <dgm:cxn modelId="{7805F42A-8588-46D6-8589-79CD124D1EC5}" type="presParOf" srcId="{F67CB0CF-BD42-455D-AA91-4510DEB02502}" destId="{596B3C7E-8DFC-4BB4-83F0-FDBD7F9D2147}" srcOrd="1" destOrd="0" presId="urn:microsoft.com/office/officeart/2005/8/layout/orgChart1"/>
    <dgm:cxn modelId="{D222E65B-D626-4BC0-ADE9-4E6E1202CCA5}" type="presParOf" srcId="{9C47E823-61E4-4658-8345-7C053580E1C4}" destId="{5F4DDCB7-1FF4-46AB-9083-061ED85D94BF}" srcOrd="1" destOrd="0" presId="urn:microsoft.com/office/officeart/2005/8/layout/orgChart1"/>
    <dgm:cxn modelId="{B1A595DB-CABE-4868-8AE4-96C47FE2E57B}" type="presParOf" srcId="{9C47E823-61E4-4658-8345-7C053580E1C4}" destId="{4FABAE56-C848-49E5-A6B7-2AE1DB5BADC5}" srcOrd="2" destOrd="0" presId="urn:microsoft.com/office/officeart/2005/8/layout/orgChart1"/>
    <dgm:cxn modelId="{620CD08C-78C4-4588-BBB9-3D35A71F57C9}" type="presParOf" srcId="{AACC3928-393A-4A0A-8119-2874EF4B2334}" destId="{7E800044-4842-44F4-8224-AC09B5433B51}" srcOrd="2" destOrd="0" presId="urn:microsoft.com/office/officeart/2005/8/layout/orgChart1"/>
    <dgm:cxn modelId="{478E1B21-6694-45A6-8A05-C8B235EA2B81}" type="presParOf" srcId="{AACC3928-393A-4A0A-8119-2874EF4B2334}" destId="{BC5D3E5A-E306-4B8B-A84B-307693F0AF28}" srcOrd="3" destOrd="0" presId="urn:microsoft.com/office/officeart/2005/8/layout/orgChart1"/>
    <dgm:cxn modelId="{6FAF288E-0F57-46E1-A588-6B98A64A08CB}" type="presParOf" srcId="{BC5D3E5A-E306-4B8B-A84B-307693F0AF28}" destId="{30EC75D6-B846-4995-9016-052C275159EF}" srcOrd="0" destOrd="0" presId="urn:microsoft.com/office/officeart/2005/8/layout/orgChart1"/>
    <dgm:cxn modelId="{9C1703CB-1C85-48EE-B34C-FA2C41846E94}" type="presParOf" srcId="{30EC75D6-B846-4995-9016-052C275159EF}" destId="{7040336A-FF5C-4760-AA7D-F0BBE296C6CB}" srcOrd="0" destOrd="0" presId="urn:microsoft.com/office/officeart/2005/8/layout/orgChart1"/>
    <dgm:cxn modelId="{7C5DD2A8-246A-4ACA-BB01-FBE169E2834F}" type="presParOf" srcId="{30EC75D6-B846-4995-9016-052C275159EF}" destId="{84D12DA1-0DD2-4563-ACED-26541D7BF893}" srcOrd="1" destOrd="0" presId="urn:microsoft.com/office/officeart/2005/8/layout/orgChart1"/>
    <dgm:cxn modelId="{B6213975-34C0-411B-985C-FF4EABCB13B9}" type="presParOf" srcId="{BC5D3E5A-E306-4B8B-A84B-307693F0AF28}" destId="{BC97334D-3683-473E-A6F3-AF193F7F7E23}" srcOrd="1" destOrd="0" presId="urn:microsoft.com/office/officeart/2005/8/layout/orgChart1"/>
    <dgm:cxn modelId="{B2A0BBD6-9D35-464A-B547-22E5A19B6AB7}" type="presParOf" srcId="{BC5D3E5A-E306-4B8B-A84B-307693F0AF28}" destId="{BC14760A-033A-4F75-A779-A2402732EA90}" srcOrd="2" destOrd="0" presId="urn:microsoft.com/office/officeart/2005/8/layout/orgChart1"/>
    <dgm:cxn modelId="{5627BF5E-24E8-4581-B4B2-99FA7CED0DFF}" type="presParOf" srcId="{B71388AA-A77D-4F8B-B13B-9702BBED5983}" destId="{337B4A61-74EC-449E-84A1-9A82845A2D2D}" srcOrd="2" destOrd="0" presId="urn:microsoft.com/office/officeart/2005/8/layout/orgChart1"/>
    <dgm:cxn modelId="{15F6CF80-9580-4303-805B-732ECA898815}" type="presParOf" srcId="{2273E48E-6408-4033-B9E4-90E91A5BCA7B}" destId="{41F7C982-407E-48F9-8C86-CB3CF980DDF9}" srcOrd="2" destOrd="0" presId="urn:microsoft.com/office/officeart/2005/8/layout/orgChart1"/>
    <dgm:cxn modelId="{C1239B17-A051-4F36-A8E4-C58B1CF474F4}" type="presParOf" srcId="{2273E48E-6408-4033-B9E4-90E91A5BCA7B}" destId="{2A4F8F10-6725-4F7D-B240-0FA41E5D9EFF}" srcOrd="3" destOrd="0" presId="urn:microsoft.com/office/officeart/2005/8/layout/orgChart1"/>
    <dgm:cxn modelId="{1712C00B-7C60-434A-9C2D-63CC0C503D1D}" type="presParOf" srcId="{2A4F8F10-6725-4F7D-B240-0FA41E5D9EFF}" destId="{939E9E2A-4F7F-4EAC-8C15-A56B3A1720C2}" srcOrd="0" destOrd="0" presId="urn:microsoft.com/office/officeart/2005/8/layout/orgChart1"/>
    <dgm:cxn modelId="{A1AC2D35-8142-4B0D-8847-A869ADC9BBEF}" type="presParOf" srcId="{939E9E2A-4F7F-4EAC-8C15-A56B3A1720C2}" destId="{EEC3DD45-5C06-4825-98DE-FF88958037FE}" srcOrd="0" destOrd="0" presId="urn:microsoft.com/office/officeart/2005/8/layout/orgChart1"/>
    <dgm:cxn modelId="{C5C5B885-FF03-4BA1-A513-787087A697EF}" type="presParOf" srcId="{939E9E2A-4F7F-4EAC-8C15-A56B3A1720C2}" destId="{D2A00012-3248-4FCC-BF59-BF43256E7119}" srcOrd="1" destOrd="0" presId="urn:microsoft.com/office/officeart/2005/8/layout/orgChart1"/>
    <dgm:cxn modelId="{7AD56E70-6BAA-4ACB-96AB-EEFBB49A3D24}" type="presParOf" srcId="{2A4F8F10-6725-4F7D-B240-0FA41E5D9EFF}" destId="{B6716DD4-5844-4049-A17B-81A3B50B96F3}" srcOrd="1" destOrd="0" presId="urn:microsoft.com/office/officeart/2005/8/layout/orgChart1"/>
    <dgm:cxn modelId="{1E937BF2-2D13-4730-B1D9-9AFAFC9DFCF4}" type="presParOf" srcId="{B6716DD4-5844-4049-A17B-81A3B50B96F3}" destId="{1125ED1E-5A20-4C39-8255-E5E7E3916D9D}" srcOrd="0" destOrd="0" presId="urn:microsoft.com/office/officeart/2005/8/layout/orgChart1"/>
    <dgm:cxn modelId="{D959E20B-27EF-4072-BCC4-921EE7BB9C39}" type="presParOf" srcId="{B6716DD4-5844-4049-A17B-81A3B50B96F3}" destId="{BCC91BA0-DABF-42DE-8CA1-2038446AEF9B}" srcOrd="1" destOrd="0" presId="urn:microsoft.com/office/officeart/2005/8/layout/orgChart1"/>
    <dgm:cxn modelId="{48DB5EFC-E2B1-44A5-9176-9467A9389E46}" type="presParOf" srcId="{BCC91BA0-DABF-42DE-8CA1-2038446AEF9B}" destId="{214F12AA-2002-4D22-8A00-4F949057D2F8}" srcOrd="0" destOrd="0" presId="urn:microsoft.com/office/officeart/2005/8/layout/orgChart1"/>
    <dgm:cxn modelId="{D3F350C0-1A4F-44A6-B680-DFCD1E3C109B}" type="presParOf" srcId="{214F12AA-2002-4D22-8A00-4F949057D2F8}" destId="{BA42C638-445C-41D6-B1EA-9FE922584312}" srcOrd="0" destOrd="0" presId="urn:microsoft.com/office/officeart/2005/8/layout/orgChart1"/>
    <dgm:cxn modelId="{CC5B4641-ECB6-4166-B88B-362D81462A2A}" type="presParOf" srcId="{214F12AA-2002-4D22-8A00-4F949057D2F8}" destId="{D5EA24B5-A060-48EC-93C2-49518B9BF4F5}" srcOrd="1" destOrd="0" presId="urn:microsoft.com/office/officeart/2005/8/layout/orgChart1"/>
    <dgm:cxn modelId="{8DFC425F-FCBE-410F-AB9B-92B61E605ACC}" type="presParOf" srcId="{BCC91BA0-DABF-42DE-8CA1-2038446AEF9B}" destId="{A508ACC3-1281-4326-B25C-DA3D43A753BF}" srcOrd="1" destOrd="0" presId="urn:microsoft.com/office/officeart/2005/8/layout/orgChart1"/>
    <dgm:cxn modelId="{492608B0-083A-4912-84BD-5EA87E3D901C}" type="presParOf" srcId="{BCC91BA0-DABF-42DE-8CA1-2038446AEF9B}" destId="{C65EF245-2847-4868-84ED-421A7A9E81E4}" srcOrd="2" destOrd="0" presId="urn:microsoft.com/office/officeart/2005/8/layout/orgChart1"/>
    <dgm:cxn modelId="{0661103A-A63F-4515-8295-64A13F396536}" type="presParOf" srcId="{B6716DD4-5844-4049-A17B-81A3B50B96F3}" destId="{F6BB7959-61C8-4CB7-9452-E1E9A1CBCB3C}" srcOrd="2" destOrd="0" presId="urn:microsoft.com/office/officeart/2005/8/layout/orgChart1"/>
    <dgm:cxn modelId="{1B033912-82C0-4F23-9596-FCEA1551CE7F}" type="presParOf" srcId="{B6716DD4-5844-4049-A17B-81A3B50B96F3}" destId="{4B7DB363-B93C-4032-AB4E-7E2EF7C90C3D}" srcOrd="3" destOrd="0" presId="urn:microsoft.com/office/officeart/2005/8/layout/orgChart1"/>
    <dgm:cxn modelId="{EFDB2049-B2FD-4D97-B809-D19563E86E74}" type="presParOf" srcId="{4B7DB363-B93C-4032-AB4E-7E2EF7C90C3D}" destId="{379A600F-3173-41D1-BD9B-1586DA1B0AE4}" srcOrd="0" destOrd="0" presId="urn:microsoft.com/office/officeart/2005/8/layout/orgChart1"/>
    <dgm:cxn modelId="{E4C74E2C-DC95-4DBD-AA25-982F8517D27F}" type="presParOf" srcId="{379A600F-3173-41D1-BD9B-1586DA1B0AE4}" destId="{9221D00C-807C-4C87-963E-F9E4608292D7}" srcOrd="0" destOrd="0" presId="urn:microsoft.com/office/officeart/2005/8/layout/orgChart1"/>
    <dgm:cxn modelId="{27C7B594-2FF6-4DDC-BCA1-438AC454F5CF}" type="presParOf" srcId="{379A600F-3173-41D1-BD9B-1586DA1B0AE4}" destId="{A9ABAEE3-247B-458D-A2DE-A08CDC6E94DA}" srcOrd="1" destOrd="0" presId="urn:microsoft.com/office/officeart/2005/8/layout/orgChart1"/>
    <dgm:cxn modelId="{F129E981-C012-4EDD-B110-2B57E19DD97F}" type="presParOf" srcId="{4B7DB363-B93C-4032-AB4E-7E2EF7C90C3D}" destId="{CA811455-6E9F-404B-B1CB-410E5D49F6DC}" srcOrd="1" destOrd="0" presId="urn:microsoft.com/office/officeart/2005/8/layout/orgChart1"/>
    <dgm:cxn modelId="{A79D149A-DD4D-4E91-828F-EE65B079A134}" type="presParOf" srcId="{4B7DB363-B93C-4032-AB4E-7E2EF7C90C3D}" destId="{8FBD7335-AAF3-43CF-ACF6-C8BE20B058C9}" srcOrd="2" destOrd="0" presId="urn:microsoft.com/office/officeart/2005/8/layout/orgChart1"/>
    <dgm:cxn modelId="{DB858342-ECF2-47D3-B87A-54D842C38107}" type="presParOf" srcId="{2A4F8F10-6725-4F7D-B240-0FA41E5D9EFF}" destId="{4B4AF76B-CF9C-482A-9C1D-01696F69EF5E}" srcOrd="2" destOrd="0" presId="urn:microsoft.com/office/officeart/2005/8/layout/orgChart1"/>
    <dgm:cxn modelId="{54BF4FB7-5823-446B-B0B5-AAD9C33E7673}" type="presParOf" srcId="{1135FE72-A8F0-4207-8746-146CD1F0C9F1}" destId="{771FCD23-9E56-4517-804C-C2D9D1D933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BB7959-61C8-4CB7-9452-E1E9A1CBCB3C}">
      <dsp:nvSpPr>
        <dsp:cNvPr id="0" name=""/>
        <dsp:cNvSpPr/>
      </dsp:nvSpPr>
      <dsp:spPr>
        <a:xfrm>
          <a:off x="4016830" y="2552201"/>
          <a:ext cx="316369" cy="2467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678"/>
              </a:lnTo>
              <a:lnTo>
                <a:pt x="316369" y="24676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5ED1E-5A20-4C39-8255-E5E7E3916D9D}">
      <dsp:nvSpPr>
        <dsp:cNvPr id="0" name=""/>
        <dsp:cNvSpPr/>
      </dsp:nvSpPr>
      <dsp:spPr>
        <a:xfrm>
          <a:off x="4016830" y="2552201"/>
          <a:ext cx="316369" cy="970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0198"/>
              </a:lnTo>
              <a:lnTo>
                <a:pt x="316369" y="9701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7C982-407E-48F9-8C86-CB3CF980DDF9}">
      <dsp:nvSpPr>
        <dsp:cNvPr id="0" name=""/>
        <dsp:cNvSpPr/>
      </dsp:nvSpPr>
      <dsp:spPr>
        <a:xfrm>
          <a:off x="3584459" y="1054721"/>
          <a:ext cx="1276021" cy="442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458"/>
              </a:lnTo>
              <a:lnTo>
                <a:pt x="1276021" y="221458"/>
              </a:lnTo>
              <a:lnTo>
                <a:pt x="1276021" y="4429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800044-4842-44F4-8224-AC09B5433B51}">
      <dsp:nvSpPr>
        <dsp:cNvPr id="0" name=""/>
        <dsp:cNvSpPr/>
      </dsp:nvSpPr>
      <dsp:spPr>
        <a:xfrm>
          <a:off x="1464786" y="2552201"/>
          <a:ext cx="316369" cy="2467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678"/>
              </a:lnTo>
              <a:lnTo>
                <a:pt x="316369" y="24676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32F3B-6D47-4F2F-A36A-A0192BA6DF1E}">
      <dsp:nvSpPr>
        <dsp:cNvPr id="0" name=""/>
        <dsp:cNvSpPr/>
      </dsp:nvSpPr>
      <dsp:spPr>
        <a:xfrm>
          <a:off x="1464786" y="2552201"/>
          <a:ext cx="316369" cy="970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0198"/>
              </a:lnTo>
              <a:lnTo>
                <a:pt x="316369" y="9701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638-787D-4112-9EC2-411DC2C6690F}">
      <dsp:nvSpPr>
        <dsp:cNvPr id="0" name=""/>
        <dsp:cNvSpPr/>
      </dsp:nvSpPr>
      <dsp:spPr>
        <a:xfrm>
          <a:off x="2308437" y="1054721"/>
          <a:ext cx="1276021" cy="442916"/>
        </a:xfrm>
        <a:custGeom>
          <a:avLst/>
          <a:gdLst/>
          <a:ahLst/>
          <a:cxnLst/>
          <a:rect l="0" t="0" r="0" b="0"/>
          <a:pathLst>
            <a:path>
              <a:moveTo>
                <a:pt x="1276021" y="0"/>
              </a:moveTo>
              <a:lnTo>
                <a:pt x="1276021" y="221458"/>
              </a:lnTo>
              <a:lnTo>
                <a:pt x="0" y="221458"/>
              </a:lnTo>
              <a:lnTo>
                <a:pt x="0" y="4429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7A3F4-7A94-46AC-9768-E47F9BE967E2}">
      <dsp:nvSpPr>
        <dsp:cNvPr id="0" name=""/>
        <dsp:cNvSpPr/>
      </dsp:nvSpPr>
      <dsp:spPr>
        <a:xfrm>
          <a:off x="2529895" y="157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Internasjonale ph.d.-kandidater</a:t>
          </a:r>
          <a:endParaRPr lang="nb-NO" sz="2200" kern="1200" dirty="0"/>
        </a:p>
      </dsp:txBody>
      <dsp:txXfrm>
        <a:off x="2529895" y="157"/>
        <a:ext cx="2109127" cy="1054563"/>
      </dsp:txXfrm>
    </dsp:sp>
    <dsp:sp modelId="{BD66AF0D-C178-4E42-8748-DA1F932AB318}">
      <dsp:nvSpPr>
        <dsp:cNvPr id="0" name=""/>
        <dsp:cNvSpPr/>
      </dsp:nvSpPr>
      <dsp:spPr>
        <a:xfrm>
          <a:off x="1253873" y="149763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Kortere opphold</a:t>
          </a:r>
          <a:endParaRPr lang="nb-NO" sz="2200" kern="1200" dirty="0"/>
        </a:p>
      </dsp:txBody>
      <dsp:txXfrm>
        <a:off x="1253873" y="1497638"/>
        <a:ext cx="2109127" cy="1054563"/>
      </dsp:txXfrm>
    </dsp:sp>
    <dsp:sp modelId="{B3C8EEC3-09BD-4FC3-9B7F-613B2292B603}">
      <dsp:nvSpPr>
        <dsp:cNvPr id="0" name=""/>
        <dsp:cNvSpPr/>
      </dsp:nvSpPr>
      <dsp:spPr>
        <a:xfrm>
          <a:off x="1781155" y="299511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Program og avtaler</a:t>
          </a:r>
          <a:endParaRPr lang="nb-NO" sz="2200" kern="1200" dirty="0"/>
        </a:p>
      </dsp:txBody>
      <dsp:txXfrm>
        <a:off x="1781155" y="2995118"/>
        <a:ext cx="2109127" cy="1054563"/>
      </dsp:txXfrm>
    </dsp:sp>
    <dsp:sp modelId="{7040336A-FF5C-4760-AA7D-F0BBE296C6CB}">
      <dsp:nvSpPr>
        <dsp:cNvPr id="0" name=""/>
        <dsp:cNvSpPr/>
      </dsp:nvSpPr>
      <dsp:spPr>
        <a:xfrm>
          <a:off x="1781155" y="449259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smtClean="0"/>
            <a:t>”Frie fugler” (forskning)</a:t>
          </a:r>
          <a:endParaRPr lang="nb-NO" sz="2200" kern="1200"/>
        </a:p>
      </dsp:txBody>
      <dsp:txXfrm>
        <a:off x="1781155" y="4492598"/>
        <a:ext cx="2109127" cy="1054563"/>
      </dsp:txXfrm>
    </dsp:sp>
    <dsp:sp modelId="{EEC3DD45-5C06-4825-98DE-FF88958037FE}">
      <dsp:nvSpPr>
        <dsp:cNvPr id="0" name=""/>
        <dsp:cNvSpPr/>
      </dsp:nvSpPr>
      <dsp:spPr>
        <a:xfrm>
          <a:off x="3805917" y="149763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Ph.d.-program</a:t>
          </a:r>
          <a:endParaRPr lang="nb-NO" sz="2200" kern="1200" dirty="0"/>
        </a:p>
      </dsp:txBody>
      <dsp:txXfrm>
        <a:off x="3805917" y="1497638"/>
        <a:ext cx="2109127" cy="1054563"/>
      </dsp:txXfrm>
    </dsp:sp>
    <dsp:sp modelId="{BA42C638-445C-41D6-B1EA-9FE922584312}">
      <dsp:nvSpPr>
        <dsp:cNvPr id="0" name=""/>
        <dsp:cNvSpPr/>
      </dsp:nvSpPr>
      <dsp:spPr>
        <a:xfrm>
          <a:off x="4333199" y="299511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Ansatt ved UiO eller annen norsk institusjon</a:t>
          </a:r>
          <a:endParaRPr lang="nb-NO" sz="2200" kern="1200" dirty="0"/>
        </a:p>
      </dsp:txBody>
      <dsp:txXfrm>
        <a:off x="4333199" y="2995118"/>
        <a:ext cx="2109127" cy="1054563"/>
      </dsp:txXfrm>
    </dsp:sp>
    <dsp:sp modelId="{9221D00C-807C-4C87-963E-F9E4608292D7}">
      <dsp:nvSpPr>
        <dsp:cNvPr id="0" name=""/>
        <dsp:cNvSpPr/>
      </dsp:nvSpPr>
      <dsp:spPr>
        <a:xfrm>
          <a:off x="4333199" y="4492598"/>
          <a:ext cx="2109127" cy="1054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Internasjonale stipender/ statsstipender</a:t>
          </a:r>
          <a:endParaRPr lang="nb-NO" sz="2200" kern="1200" dirty="0"/>
        </a:p>
      </dsp:txBody>
      <dsp:txXfrm>
        <a:off x="4333199" y="4492598"/>
        <a:ext cx="2109127" cy="1054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81166-3B0D-4070-82A5-DA954AAB86F3}" type="datetimeFigureOut">
              <a:rPr lang="nb-NO" smtClean="0"/>
              <a:t>13.06.2013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4F922-62D3-4D0A-A718-15495A29ABC8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Systemer: Frister må overholdes hvis de skal få fordeler. Moralsk forpliktelse for programkandidater.</a:t>
            </a:r>
            <a:r>
              <a:rPr lang="nb-NO" baseline="0" dirty="0" smtClean="0"/>
              <a:t> Ikke nok insentiver til å kreve systemregistrering. Vanskelig å tiltrekke seg flere utvekslingsph.d.-er uten boligløsning. </a:t>
            </a:r>
            <a:r>
              <a:rPr lang="nb-NO" baseline="0" smtClean="0"/>
              <a:t>Det er til syvende og sist studentene som bestemmer hvem som skal ha lov og hvem som skal prioriteres i SiO.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4F922-62D3-4D0A-A718-15495A29ABC8}" type="slidenum">
              <a:rPr lang="nb-NO" smtClean="0"/>
              <a:t>5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personal/personaloppfolging/internasjonal/bolig.html" TargetMode="External"/><Relationship Id="rId2" Type="http://schemas.openxmlformats.org/officeDocument/2006/relationships/hyperlink" Target="http://www.uio.no/for-ansatte/arbeidsstotte/personal/personaloppfolging/internasjona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english/for-employees/employment/international-researchers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95400" y="2790056"/>
            <a:ext cx="6934200" cy="1647056"/>
          </a:xfrm>
        </p:spPr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Seminar, Internasjonalt nettverk, 13. juni 2013</a:t>
            </a:r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2420888"/>
            <a:ext cx="7315200" cy="1752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cs typeface="Arial" charset="0"/>
              </a:rPr>
              <a:t>Studentrett (= bolig) for internasjonale ph.d.-kandidater?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lovverk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nb-NO" dirty="0" smtClean="0"/>
              <a:t>Forskrift om studentsamskipnader §17, fjerde ledd:</a:t>
            </a:r>
          </a:p>
          <a:p>
            <a:pPr indent="0">
              <a:buNone/>
            </a:pPr>
            <a:r>
              <a:rPr lang="nb-NO" dirty="0" smtClean="0"/>
              <a:t>"Doktorgradskandidater som får støtte fra Statens lånekasse for utdanning etter reglene i sjette del i forskriftene til lov om utdanningsstøtte til elever og studenter [dvs. Kvoteprogrammet], gjennom NUFU-programmet eller andre NORAD-finansierte programmer kan velge å betale semesteravgift." </a:t>
            </a:r>
          </a:p>
          <a:p>
            <a:pPr indent="0">
              <a:buNone/>
            </a:pPr>
            <a:endParaRPr lang="nb-NO" dirty="0" smtClean="0"/>
          </a:p>
          <a:p>
            <a:pPr indent="0">
              <a:buNone/>
            </a:pPr>
            <a:r>
              <a:rPr lang="nb-NO" dirty="0" smtClean="0"/>
              <a:t>I merknaden står det presisert: "Fjerde ledd: Andre doktorgradskandidater enn de som er nevnt her regnes ikke som studenter og har ikke anledning til å betale semesteravgift.”</a:t>
            </a:r>
          </a:p>
          <a:p>
            <a:pPr indent="0">
              <a:buNone/>
            </a:pPr>
            <a:endParaRPr lang="nb-NO" dirty="0" smtClean="0"/>
          </a:p>
          <a:p>
            <a:pPr indent="0">
              <a:buNone/>
            </a:pPr>
            <a:r>
              <a:rPr lang="nb-NO" dirty="0" smtClean="0"/>
              <a:t>Alle andre skal behandles som gjesteforskere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Tilrettelegging, gjesteforskere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”Vertsenhetens” primæransvar</a:t>
            </a:r>
          </a:p>
          <a:p>
            <a:r>
              <a:rPr lang="nb-NO" dirty="0" smtClean="0"/>
              <a:t>”</a:t>
            </a:r>
            <a:r>
              <a:rPr lang="nb-NO" dirty="0" smtClean="0">
                <a:hlinkClick r:id="rId2"/>
              </a:rPr>
              <a:t>Vertskapshåndboken</a:t>
            </a:r>
            <a:r>
              <a:rPr lang="nb-NO" dirty="0" smtClean="0"/>
              <a:t>”</a:t>
            </a:r>
          </a:p>
          <a:p>
            <a:pPr lvl="1"/>
            <a:r>
              <a:rPr lang="nb-NO" dirty="0" smtClean="0">
                <a:hlinkClick r:id="rId3"/>
              </a:rPr>
              <a:t>Bolig</a:t>
            </a:r>
            <a:r>
              <a:rPr lang="nb-NO" dirty="0" smtClean="0"/>
              <a:t> gjennom vertsenhet</a:t>
            </a:r>
          </a:p>
          <a:p>
            <a:r>
              <a:rPr lang="nb-NO" dirty="0" smtClean="0">
                <a:hlinkClick r:id="rId4"/>
              </a:rPr>
              <a:t>Infoside</a:t>
            </a:r>
            <a:r>
              <a:rPr lang="nb-NO" dirty="0" smtClean="0"/>
              <a:t> for gjesteforskere</a:t>
            </a:r>
          </a:p>
          <a:p>
            <a:r>
              <a:rPr lang="nb-NO" dirty="0" smtClean="0"/>
              <a:t>Velkomstarrangement </a:t>
            </a:r>
          </a:p>
          <a:p>
            <a:r>
              <a:rPr lang="nb-NO" dirty="0" smtClean="0"/>
              <a:t>Norskkurs </a:t>
            </a:r>
          </a:p>
          <a:p>
            <a:r>
              <a:rPr lang="nb-NO" dirty="0" smtClean="0"/>
              <a:t>Noen ansatte-tilbud (skatt)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548680"/>
          <a:ext cx="7696200" cy="5547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 det dette KD vil (f.eks. Erasmus)?</a:t>
            </a:r>
          </a:p>
          <a:p>
            <a:r>
              <a:rPr lang="nb-NO" dirty="0" smtClean="0"/>
              <a:t>Er det dette UiO vil? Hva innebærer det for oss?</a:t>
            </a:r>
          </a:p>
          <a:p>
            <a:pPr lvl="1"/>
            <a:r>
              <a:rPr lang="nb-NO" dirty="0" smtClean="0"/>
              <a:t>Antall?</a:t>
            </a:r>
          </a:p>
          <a:p>
            <a:pPr lvl="1"/>
            <a:r>
              <a:rPr lang="nb-NO" dirty="0" smtClean="0"/>
              <a:t>Systemer?</a:t>
            </a:r>
          </a:p>
          <a:p>
            <a:pPr lvl="1"/>
            <a:r>
              <a:rPr lang="nb-NO" dirty="0" smtClean="0"/>
              <a:t>Boliggaranti (involvere studentene)?</a:t>
            </a:r>
          </a:p>
          <a:p>
            <a:r>
              <a:rPr lang="nb-NO" dirty="0" smtClean="0"/>
              <a:t>Hva vil SiO si?</a:t>
            </a:r>
          </a:p>
          <a:p>
            <a:pPr lvl="1"/>
            <a:r>
              <a:rPr lang="nb-NO" dirty="0" smtClean="0"/>
              <a:t>Dekning i ”tomme” måneder?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36507</TotalTime>
  <Words>255</Words>
  <Application>Microsoft Office PowerPoint</Application>
  <PresentationFormat>On-screen Show (4:3)</PresentationFormat>
  <Paragraphs>34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Blank Presentation</vt:lpstr>
      <vt:lpstr> Seminar, Internasjonalt nettverk, 13. juni 2013</vt:lpstr>
      <vt:lpstr>Dagens lovverk</vt:lpstr>
      <vt:lpstr>Tilrettelegging, gjesteforskere </vt:lpstr>
      <vt:lpstr>Slide 4</vt:lpstr>
      <vt:lpstr>Spørsmål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Anna</cp:lastModifiedBy>
  <cp:revision>70</cp:revision>
  <dcterms:created xsi:type="dcterms:W3CDTF">2010-03-19T13:27:07Z</dcterms:created>
  <dcterms:modified xsi:type="dcterms:W3CDTF">2013-06-13T14:41:48Z</dcterms:modified>
</cp:coreProperties>
</file>