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9" r:id="rId2"/>
    <p:sldMasterId id="2147483722" r:id="rId3"/>
    <p:sldMasterId id="2147483734" r:id="rId4"/>
  </p:sldMasterIdLst>
  <p:handoutMasterIdLst>
    <p:handoutMasterId r:id="rId40"/>
  </p:handoutMasterIdLst>
  <p:sldIdLst>
    <p:sldId id="349" r:id="rId5"/>
    <p:sldId id="301" r:id="rId6"/>
    <p:sldId id="305" r:id="rId7"/>
    <p:sldId id="306" r:id="rId8"/>
    <p:sldId id="335" r:id="rId9"/>
    <p:sldId id="282" r:id="rId10"/>
    <p:sldId id="307" r:id="rId11"/>
    <p:sldId id="312" r:id="rId12"/>
    <p:sldId id="302" r:id="rId13"/>
    <p:sldId id="314" r:id="rId14"/>
    <p:sldId id="345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330" r:id="rId25"/>
    <p:sldId id="333" r:id="rId26"/>
    <p:sldId id="332" r:id="rId27"/>
    <p:sldId id="309" r:id="rId28"/>
    <p:sldId id="310" r:id="rId29"/>
    <p:sldId id="326" r:id="rId30"/>
    <p:sldId id="327" r:id="rId31"/>
    <p:sldId id="328" r:id="rId32"/>
    <p:sldId id="329" r:id="rId33"/>
    <p:sldId id="304" r:id="rId34"/>
    <p:sldId id="323" r:id="rId35"/>
    <p:sldId id="311" r:id="rId36"/>
    <p:sldId id="346" r:id="rId37"/>
    <p:sldId id="324" r:id="rId38"/>
    <p:sldId id="347" r:id="rId39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6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5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50143-E242-44D0-BAC9-5C5C5CDE7CFD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6E789-3820-4E94-BC09-9839E39F1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0235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47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15.06.2020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838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668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45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15.06.2020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365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50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0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934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59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97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98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363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123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15.06.2020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939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088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337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15.06.2020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2458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821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75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627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736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088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223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63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994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96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8211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103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723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47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527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964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01712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280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386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63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322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95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7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27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626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813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853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461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5194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6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57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66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15.06.2020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46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15.06.2020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14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ar.skogheim@usit.uio.no" TargetMode="Externa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outlook/hjelp/kalender/bestille-rom-for-andre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tjenester/it/e-post-kalender/outlook/hjelp/kalender/apne-en-google-kalender-i-outlook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tball.no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outlook/hjelp/kalender/felleskalender.html" TargetMode="External"/><Relationship Id="rId2" Type="http://schemas.openxmlformats.org/officeDocument/2006/relationships/hyperlink" Target="https://nettskjema.uio.no/answer/84424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" TargetMode="External"/><Relationship Id="rId2" Type="http://schemas.openxmlformats.org/officeDocument/2006/relationships/hyperlink" Target="http://www.uio.no/tjenester/it/e-post-kalender/mobile-enheter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nettskjema.no/a/145719" TargetMode="External"/><Relationship Id="rId2" Type="http://schemas.openxmlformats.org/officeDocument/2006/relationships/hyperlink" Target="https://www.uio.no/for-ansatte/kompetanse/tema/data/e-post-og-kalender/kurs-zoom/" TargetMode="External"/><Relationship Id="rId1" Type="http://schemas.openxmlformats.org/officeDocument/2006/relationships/slideLayout" Target="../slideLayouts/slideLayout37.xml"/><Relationship Id="rId4" Type="http://schemas.openxmlformats.org/officeDocument/2006/relationships/hyperlink" Target="mailto:steinar.skogheim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C20-7FC3-4100-B057-36688EB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475" y="287383"/>
            <a:ext cx="7741920" cy="766575"/>
          </a:xfrm>
        </p:spPr>
        <p:txBody>
          <a:bodyPr>
            <a:normAutofit/>
          </a:bodyPr>
          <a:lstStyle/>
          <a:p>
            <a:pPr algn="l"/>
            <a:r>
              <a:rPr lang="nb-NO" dirty="0">
                <a:solidFill>
                  <a:srgbClr val="222222"/>
                </a:solidFill>
                <a:latin typeface="Arial" panose="020B0604020202020204" pitchFamily="34" charset="0"/>
              </a:rPr>
              <a:t>K</a:t>
            </a:r>
            <a:r>
              <a:rPr lang="nb-NO" dirty="0" smtClean="0">
                <a:solidFill>
                  <a:srgbClr val="222222"/>
                </a:solidFill>
                <a:latin typeface="Arial" panose="020B0604020202020204" pitchFamily="34" charset="0"/>
              </a:rPr>
              <a:t>alenderen i Outlook Del 2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2F4ED-B02F-43C1-9C46-B2859A6B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1" y="3631474"/>
            <a:ext cx="8194766" cy="2598195"/>
          </a:xfrm>
        </p:spPr>
        <p:txBody>
          <a:bodyPr>
            <a:noAutofit/>
          </a:bodyPr>
          <a:lstStyle/>
          <a:p>
            <a:pPr algn="l"/>
            <a:r>
              <a:rPr lang="nb-NO" sz="2000" dirty="0"/>
              <a:t>Steinar </a:t>
            </a:r>
            <a:r>
              <a:rPr lang="nb-NO" sz="2000" dirty="0" smtClean="0"/>
              <a:t>Skogheim</a:t>
            </a:r>
          </a:p>
          <a:p>
            <a:pPr algn="l"/>
            <a:r>
              <a:rPr lang="nb-NO" sz="2000" dirty="0" smtClean="0">
                <a:hlinkClick r:id="rId2"/>
              </a:rPr>
              <a:t>steinar.skogheim@usit.uio.no</a:t>
            </a:r>
            <a:endParaRPr lang="nb-NO" sz="2000" dirty="0" smtClean="0"/>
          </a:p>
          <a:p>
            <a:pPr algn="l"/>
            <a:endParaRPr lang="nb-NO" sz="2000" dirty="0" smtClean="0"/>
          </a:p>
          <a:p>
            <a:pPr algn="l"/>
            <a:r>
              <a:rPr lang="nb-NO" sz="2000" dirty="0" smtClean="0"/>
              <a:t>Kursenes nettside:</a:t>
            </a:r>
          </a:p>
          <a:p>
            <a:pPr algn="l"/>
            <a:endParaRPr lang="nb-NO" sz="2000" dirty="0" smtClean="0"/>
          </a:p>
          <a:p>
            <a:pPr algn="l"/>
            <a:r>
              <a:rPr lang="nb-NO" sz="2000" dirty="0"/>
              <a:t>https://www.uio.no/for-ansatte/kompetanse/tema/data/e-post-og-kalender/kurs-zoom/index.html</a:t>
            </a:r>
          </a:p>
          <a:p>
            <a:pPr algn="l"/>
            <a:endParaRPr lang="nb-N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72737" y="1881051"/>
            <a:ext cx="7367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Nettkurs </a:t>
            </a:r>
            <a:r>
              <a:rPr kumimoji="0" lang="nb-NO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torsdag 18.juni</a:t>
            </a:r>
            <a:endParaRPr kumimoji="0" lang="nb-NO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Kl.10:00 – 11:00</a:t>
            </a:r>
          </a:p>
        </p:txBody>
      </p:sp>
    </p:spTree>
    <p:extLst>
      <p:ext uri="{BB962C8B-B14F-4D97-AF65-F5344CB8AC3E}">
        <p14:creationId xmlns:p14="http://schemas.microsoft.com/office/powerpoint/2010/main" val="29229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24372"/>
          </a:xfrm>
        </p:spPr>
        <p:txBody>
          <a:bodyPr/>
          <a:lstStyle/>
          <a:p>
            <a:r>
              <a:rPr lang="nb-NO" dirty="0"/>
              <a:t>Repetering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236629"/>
            <a:ext cx="8788400" cy="296920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15900" y="4503906"/>
            <a:ext cx="878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Av og til er det hensiktsmessig å bruke «repetering», både for avtaler, møter og heldagshendelser.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299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539750"/>
            <a:ext cx="63246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7602"/>
            <a:ext cx="7886700" cy="574674"/>
          </a:xfrm>
        </p:spPr>
        <p:txBody>
          <a:bodyPr/>
          <a:lstStyle/>
          <a:p>
            <a:r>
              <a:rPr lang="nb-NO" dirty="0"/>
              <a:t>Slette et repeterende møte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4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68" y="968984"/>
            <a:ext cx="6959600" cy="3606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28649" y="4945637"/>
            <a:ext cx="7698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Høyreklikk på møtet og velg Delete.</a:t>
            </a:r>
          </a:p>
          <a:p>
            <a:r>
              <a:rPr lang="nb-NO" sz="2400" dirty="0"/>
              <a:t>Velg om du skal slette hele serien, eller bare dette møtet</a:t>
            </a:r>
          </a:p>
        </p:txBody>
      </p:sp>
    </p:spTree>
    <p:extLst>
      <p:ext uri="{BB962C8B-B14F-4D97-AF65-F5344CB8AC3E}">
        <p14:creationId xmlns:p14="http://schemas.microsoft.com/office/powerpoint/2010/main" val="10941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3BE0-B8D1-4E87-95DC-5D0E609A3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/>
              <a:t>Flytte et repeterende møte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912E-E8C3-4671-A095-4A35E2691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Hvis man flytter et repeterende møte, tar ikke Exchange hensyn til kollisjoner bakover i tid.</a:t>
            </a:r>
          </a:p>
          <a:p>
            <a:pPr marL="0" indent="0">
              <a:buNone/>
            </a:pPr>
            <a:r>
              <a:rPr lang="nb-NO" sz="3600" dirty="0"/>
              <a:t>Det er altså ikke dobbeltbookinger.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7E63C-52C6-4923-85D8-65074BE9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5838D-5D9B-427E-A790-330B5949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52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5461"/>
          </a:xfrm>
        </p:spPr>
        <p:txBody>
          <a:bodyPr/>
          <a:lstStyle/>
          <a:p>
            <a:r>
              <a:rPr lang="nb-NO" dirty="0"/>
              <a:t>Heldagshendelse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195465"/>
            <a:ext cx="2057400" cy="365125"/>
          </a:xfrm>
        </p:spPr>
        <p:txBody>
          <a:bodyPr/>
          <a:lstStyle/>
          <a:p>
            <a:fld id="{8213D218-3088-451B-986D-86B6E632DFCC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230523"/>
            <a:ext cx="8940800" cy="290845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78213" y="4474723"/>
            <a:ext cx="77371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Hvis du oppretter en heldagshendelse, vil du ikke se opptatt ut, hvis du ikke har endret </a:t>
            </a:r>
            <a:r>
              <a:rPr lang="nb-NO" sz="2800" b="1" dirty="0"/>
              <a:t>Free</a:t>
            </a:r>
            <a:r>
              <a:rPr lang="nb-NO" sz="2800" dirty="0"/>
              <a:t> til </a:t>
            </a:r>
            <a:r>
              <a:rPr lang="nb-NO" sz="2800" b="1" dirty="0"/>
              <a:t>Busy</a:t>
            </a:r>
            <a:r>
              <a:rPr lang="nb-NO" sz="2800" dirty="0"/>
              <a:t> eller </a:t>
            </a:r>
            <a:r>
              <a:rPr lang="nb-NO" sz="2800" b="1" dirty="0"/>
              <a:t>Out of Office</a:t>
            </a:r>
            <a:r>
              <a:rPr lang="nb-N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00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0831"/>
          </a:xfrm>
        </p:spPr>
        <p:txBody>
          <a:bodyPr/>
          <a:lstStyle/>
          <a:p>
            <a:r>
              <a:rPr lang="nb-NO" dirty="0"/>
              <a:t>Heldagshendelse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" y="2654300"/>
            <a:ext cx="8343900" cy="3429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87350" y="1381130"/>
            <a:ext cx="8343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Noen ganger kan det være greit å la heldagshendelsen stå som </a:t>
            </a:r>
            <a:r>
              <a:rPr lang="nb-NO" sz="2800" b="1" dirty="0"/>
              <a:t>Free</a:t>
            </a:r>
            <a:r>
              <a:rPr lang="nb-N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10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28" y="350196"/>
            <a:ext cx="7886700" cy="795744"/>
          </a:xfrm>
        </p:spPr>
        <p:txBody>
          <a:bodyPr/>
          <a:lstStyle/>
          <a:p>
            <a:r>
              <a:rPr lang="nb-NO" dirty="0"/>
              <a:t>Legge inn fødselsdager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8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8" y="3162300"/>
            <a:ext cx="5638800" cy="200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9728" y="1384300"/>
            <a:ext cx="7875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Du kan legge inn fødselsdager i kalenderen din:</a:t>
            </a:r>
          </a:p>
          <a:p>
            <a:r>
              <a:rPr lang="nb-NO" sz="2400" dirty="0"/>
              <a:t>Gå til kontaktene dine, og velg riktig person.</a:t>
            </a:r>
          </a:p>
          <a:p>
            <a:r>
              <a:rPr lang="nb-NO" sz="2400" dirty="0"/>
              <a:t>Under fanen Contact velger du Details</a:t>
            </a:r>
          </a:p>
          <a:p>
            <a:r>
              <a:rPr lang="nb-NO" sz="2400" dirty="0"/>
              <a:t>Fyll ut Birthday</a:t>
            </a:r>
          </a:p>
        </p:txBody>
      </p:sp>
    </p:spTree>
    <p:extLst>
      <p:ext uri="{BB962C8B-B14F-4D97-AF65-F5344CB8AC3E}">
        <p14:creationId xmlns:p14="http://schemas.microsoft.com/office/powerpoint/2010/main" val="6802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4100"/>
          </a:xfrm>
        </p:spPr>
        <p:txBody>
          <a:bodyPr/>
          <a:lstStyle/>
          <a:p>
            <a:r>
              <a:rPr lang="nb-NO" dirty="0"/>
              <a:t>Åpne </a:t>
            </a:r>
            <a:r>
              <a:rPr lang="nb-NO" dirty="0" smtClean="0"/>
              <a:t>kalenderen til et rom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9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0" y="159427"/>
            <a:ext cx="825500" cy="939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628651" y="1478604"/>
            <a:ext cx="81748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Du kan åpne andres kalendere, og du vil da se det de har gitt deg tilgang til å se.</a:t>
            </a:r>
          </a:p>
          <a:p>
            <a:r>
              <a:rPr lang="nb-NO" sz="2400" dirty="0"/>
              <a:t>Trykk på «Open Calendar», og velg personen fra adresseboka.</a:t>
            </a:r>
          </a:p>
          <a:p>
            <a:endParaRPr lang="nb-NO" sz="2400" dirty="0"/>
          </a:p>
          <a:p>
            <a:r>
              <a:rPr lang="nb-NO" sz="2400" dirty="0"/>
              <a:t>Du kan også velge å åpne kalenderen til et rom.</a:t>
            </a:r>
          </a:p>
          <a:p>
            <a:endParaRPr lang="nb-NO" sz="2400" dirty="0"/>
          </a:p>
          <a:p>
            <a:r>
              <a:rPr lang="nb-NO" sz="2400" dirty="0"/>
              <a:t>Når du har åpnet en kalender, vil det legge seg en snarvei til denne på venstre side.</a:t>
            </a:r>
          </a:p>
        </p:txBody>
      </p:sp>
    </p:spTree>
    <p:extLst>
      <p:ext uri="{BB962C8B-B14F-4D97-AF65-F5344CB8AC3E}">
        <p14:creationId xmlns:p14="http://schemas.microsoft.com/office/powerpoint/2010/main" val="39140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39693"/>
          </a:xfrm>
        </p:spPr>
        <p:txBody>
          <a:bodyPr>
            <a:normAutofit/>
          </a:bodyPr>
          <a:lstStyle/>
          <a:p>
            <a:r>
              <a:rPr lang="nb-NO" dirty="0"/>
              <a:t>Kursrommets 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887343"/>
            <a:ext cx="8577944" cy="52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45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2304256"/>
          </a:xfrm>
        </p:spPr>
        <p:txBody>
          <a:bodyPr>
            <a:normAutofit/>
          </a:bodyPr>
          <a:lstStyle/>
          <a:p>
            <a:r>
              <a:rPr lang="nb-NO" sz="9600" dirty="0"/>
              <a:t>Møterom</a:t>
            </a:r>
          </a:p>
        </p:txBody>
      </p:sp>
    </p:spTree>
    <p:extLst>
      <p:ext uri="{BB962C8B-B14F-4D97-AF65-F5344CB8AC3E}">
        <p14:creationId xmlns:p14="http://schemas.microsoft.com/office/powerpoint/2010/main" val="3425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Undervisningsrom og møterom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Reservering av rom til undervisning gjøres i TP</a:t>
            </a:r>
          </a:p>
          <a:p>
            <a:r>
              <a:rPr lang="nb-NO" dirty="0"/>
              <a:t>Til møter og lignende kan ansatte selv bestille møterom i kalendersystemet. Er ikke et passende møterom ledig, kan du bestille et undervisningsrom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Eiendomsavdelingen avgjør hva som </a:t>
            </a:r>
            <a:r>
              <a:rPr lang="nb-NO"/>
              <a:t>er hva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499992" y="5589240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87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352928" cy="576064"/>
          </a:xfrm>
        </p:spPr>
        <p:txBody>
          <a:bodyPr>
            <a:normAutofit/>
          </a:bodyPr>
          <a:lstStyle/>
          <a:p>
            <a:r>
              <a:rPr lang="nb-NO" b="1" dirty="0"/>
              <a:t>Hvordan er møterommene satt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124744"/>
            <a:ext cx="778720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Møterommene skal i utgangspunktet være satt opp slik at alle ansatte ved UiO skal kunne reservere rommene hele døgnet.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Hvis det settes begrensninger på hvem som kan reservere, eller når man kan reservere, er det to muligheter:</a:t>
            </a:r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Direkte godkjenning eller avslag for alle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De som ikke godkjennes direkte, går til moderator</a:t>
            </a:r>
          </a:p>
          <a:p>
            <a:pPr marL="457200" indent="-457200">
              <a:buFont typeface="+mj-lt"/>
              <a:buAutoNum type="arabicPeriod"/>
            </a:pPr>
            <a:endParaRPr lang="nb-NO" sz="2400" dirty="0"/>
          </a:p>
          <a:p>
            <a:pPr marL="0" indent="0">
              <a:buNone/>
            </a:pPr>
            <a:r>
              <a:rPr lang="nb-NO" sz="2400" dirty="0">
                <a:solidFill>
                  <a:srgbClr val="FF0000"/>
                </a:solidFill>
              </a:rPr>
              <a:t>Begrensninger godkjennes av Eiendomsavdelingen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15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48680"/>
            <a:ext cx="3136900" cy="54991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kstSylinder 4"/>
          <p:cNvSpPr txBox="1"/>
          <p:nvPr/>
        </p:nvSpPr>
        <p:spPr>
          <a:xfrm>
            <a:off x="611560" y="1268760"/>
            <a:ext cx="40324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Rommene skal være satt opp slik at alle ansatte skal kunne se hvem som har reservert det, og hva det skal brukes til.</a:t>
            </a:r>
          </a:p>
        </p:txBody>
      </p:sp>
    </p:spTree>
    <p:extLst>
      <p:ext uri="{BB962C8B-B14F-4D97-AF65-F5344CB8AC3E}">
        <p14:creationId xmlns:p14="http://schemas.microsoft.com/office/powerpoint/2010/main" val="121847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vi prøver å reservere rom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32856"/>
            <a:ext cx="5067300" cy="1587500"/>
          </a:xfr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kstSylinder 5"/>
          <p:cNvSpPr txBox="1"/>
          <p:nvPr/>
        </p:nvSpPr>
        <p:spPr>
          <a:xfrm>
            <a:off x="1043608" y="422108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Vi må vente på moderator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Direkte avslag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Vi har fått reservert rommet</a:t>
            </a:r>
          </a:p>
        </p:txBody>
      </p:sp>
    </p:spTree>
    <p:extLst>
      <p:ext uri="{BB962C8B-B14F-4D97-AF65-F5344CB8AC3E}">
        <p14:creationId xmlns:p14="http://schemas.microsoft.com/office/powerpoint/2010/main" val="31603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792088"/>
          </a:xfrm>
        </p:spPr>
        <p:txBody>
          <a:bodyPr/>
          <a:lstStyle/>
          <a:p>
            <a:r>
              <a:rPr lang="nb-NO" sz="2800" dirty="0"/>
              <a:t>Hvordan ser det ut i rommets kalender?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266"/>
            <a:ext cx="9144000" cy="40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Tentativt svar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64" y="2564904"/>
            <a:ext cx="5969000" cy="26035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286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Her har moderator svart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2724150"/>
            <a:ext cx="6451600" cy="14097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68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91064" cy="576064"/>
          </a:xfrm>
        </p:spPr>
        <p:txBody>
          <a:bodyPr>
            <a:normAutofit/>
          </a:bodyPr>
          <a:lstStyle/>
          <a:p>
            <a:r>
              <a:rPr lang="nb-NO" dirty="0"/>
              <a:t>Fra moderators side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48846"/>
            <a:ext cx="7035800" cy="61087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443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10FC-1F63-43C6-838E-181D6BAC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3832"/>
          </a:xfrm>
        </p:spPr>
        <p:txBody>
          <a:bodyPr/>
          <a:lstStyle/>
          <a:p>
            <a:r>
              <a:rPr lang="nb-NO" b="1" dirty="0"/>
              <a:t>Feil i admin-tilgang til en romkalender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CDBFE-BA82-473B-A159-082FB48E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7072"/>
            <a:ext cx="7886700" cy="4859891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Det er en feil som MicroSoft ennå ikke har rettet.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prøver å skrive rett inn i en kalender, virker ikke dette.</a:t>
            </a:r>
            <a:br>
              <a:rPr lang="nb-NO" dirty="0"/>
            </a:br>
            <a:r>
              <a:rPr lang="nb-NO" dirty="0"/>
              <a:t>(selv med admin-tilgang)</a:t>
            </a:r>
          </a:p>
          <a:p>
            <a:r>
              <a:rPr lang="nb-NO" dirty="0"/>
              <a:t>Moderering virker heller ikke.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fungerer i OWA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D70B6-E89A-4CE1-8330-596DA631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0B654-6C0D-4C97-AA7B-B2C71495A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7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8247-EB3E-478E-A4FE-36DC6FD1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365126"/>
            <a:ext cx="7874000" cy="862783"/>
          </a:xfrm>
        </p:spPr>
        <p:txBody>
          <a:bodyPr/>
          <a:lstStyle/>
          <a:p>
            <a:r>
              <a:rPr lang="nb-NO" b="1" dirty="0"/>
              <a:t>Feil måte å reservere rom på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87589A-C621-49A3-A572-5203AADD1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A5FDDB-BA1D-4F5C-BF26-2119AF85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22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50070-63B7-40D0-ADD6-038013DAA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" y="1516269"/>
            <a:ext cx="7874000" cy="4673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24ED2A-C124-44C9-9EFF-CAA2E0156691}"/>
              </a:ext>
            </a:extLst>
          </p:cNvPr>
          <p:cNvSpPr txBox="1"/>
          <p:nvPr/>
        </p:nvSpPr>
        <p:spPr>
          <a:xfrm>
            <a:off x="5721532" y="117566"/>
            <a:ext cx="310896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Hvis man bruker denne nedtrekksmuligheten, blir det bare som å skrive ren tekst i Location-feltet</a:t>
            </a:r>
          </a:p>
        </p:txBody>
      </p:sp>
    </p:spTree>
    <p:extLst>
      <p:ext uri="{BB962C8B-B14F-4D97-AF65-F5344CB8AC3E}">
        <p14:creationId xmlns:p14="http://schemas.microsoft.com/office/powerpoint/2010/main" val="31230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460" y="226504"/>
            <a:ext cx="6617549" cy="713064"/>
          </a:xfrm>
        </p:spPr>
        <p:txBody>
          <a:bodyPr>
            <a:noAutofit/>
          </a:bodyPr>
          <a:lstStyle/>
          <a:p>
            <a:r>
              <a:rPr lang="nb-NO" sz="3600" b="1" dirty="0"/>
              <a:t>Bestille rom for andre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23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3807" y="939568"/>
            <a:ext cx="82044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nb-NO" sz="3300" dirty="0">
                <a:solidFill>
                  <a:prstClr val="black"/>
                </a:solidFill>
                <a:latin typeface="Calibri" panose="020F0502020204030204"/>
              </a:rPr>
              <a:t>Hvis du ofte bestiller rom for andre, kan det være greit å slippe at rombestillingene legger seg i din egen kalender.</a:t>
            </a:r>
          </a:p>
          <a:p>
            <a:pPr defTabSz="685800"/>
            <a:endParaRPr lang="nb-NO" sz="33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59DA80-7D2B-4459-BFF9-C1BB6B8F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4" y="2983312"/>
            <a:ext cx="6172200" cy="19716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C9CB16-932B-451E-A4FE-064DD8E8AD9E}"/>
              </a:ext>
            </a:extLst>
          </p:cNvPr>
          <p:cNvSpPr txBox="1"/>
          <p:nvPr/>
        </p:nvSpPr>
        <p:spPr>
          <a:xfrm>
            <a:off x="573807" y="5412274"/>
            <a:ext cx="8024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1400" dirty="0">
                <a:solidFill>
                  <a:prstClr val="black"/>
                </a:solidFill>
                <a:hlinkClick r:id="rId3"/>
              </a:rPr>
              <a:t>http://www.uio.no/tjenester/it/e-post-kalender/outlook/hjelp/kalender/bestille-rom-for-andre.html</a:t>
            </a:r>
            <a:endParaRPr lang="nb-NO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5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0908"/>
          </a:xfrm>
        </p:spPr>
        <p:txBody>
          <a:bodyPr>
            <a:normAutofit fontScale="90000"/>
          </a:bodyPr>
          <a:lstStyle/>
          <a:p>
            <a:r>
              <a:rPr lang="nb-NO" dirty="0"/>
              <a:t>Legg til i 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24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87" y="1165968"/>
            <a:ext cx="6146800" cy="2463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28650" y="4163438"/>
            <a:ext cx="7859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Denne muligheten får du også når du bestiller togbilletter m.m.</a:t>
            </a:r>
          </a:p>
        </p:txBody>
      </p:sp>
    </p:spTree>
    <p:extLst>
      <p:ext uri="{BB962C8B-B14F-4D97-AF65-F5344CB8AC3E}">
        <p14:creationId xmlns:p14="http://schemas.microsoft.com/office/powerpoint/2010/main" val="9197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6006"/>
          </a:xfrm>
        </p:spPr>
        <p:txBody>
          <a:bodyPr/>
          <a:lstStyle/>
          <a:p>
            <a:r>
              <a:rPr lang="nb-NO" dirty="0"/>
              <a:t>Åpne en Google-kalender i Outlook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25</a:t>
            </a:fld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28650" y="1332690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Hvis du har en Google-kalender, kan du importere eller abonnere på den i Outlook.</a:t>
            </a:r>
          </a:p>
          <a:p>
            <a:endParaRPr lang="nb-NO" sz="2400" dirty="0"/>
          </a:p>
          <a:p>
            <a:endParaRPr lang="nb-NO" dirty="0"/>
          </a:p>
          <a:p>
            <a:r>
              <a:rPr lang="nb-NO" dirty="0">
                <a:hlinkClick r:id="rId2"/>
              </a:rPr>
              <a:t>http://www.uio.no/tjenester/it/e-post-kalender/outlook/hjelp/kalender/apne-en-google-kalender-i-outlook.html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29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533F-CDE5-4A7B-B2F5-E6B1E7A2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4907992" cy="549274"/>
          </a:xfrm>
        </p:spPr>
        <p:txBody>
          <a:bodyPr/>
          <a:lstStyle/>
          <a:p>
            <a:r>
              <a:rPr lang="nb-NO" dirty="0"/>
              <a:t>Sende kalenderen til andre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5989C-B0BF-4889-9CCC-7E08445A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E1FC7-2527-414A-AF47-A3AF1EB0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26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CF225-1275-4530-9531-1F17075F6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433" y="323955"/>
            <a:ext cx="736600" cy="876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553D0-0455-410D-8E22-0E94AAF5D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8" y="1200255"/>
            <a:ext cx="62865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BBA1B-8417-4AEC-AD26-1A31B9C3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078BC-0F85-4FBB-8874-770E7200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27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A67E74-4EA0-4D51-ABA7-F9E602E02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116" y="791588"/>
            <a:ext cx="62865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8A6A4-6DBF-46C1-85C2-452D33870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0B8CD-79A6-49FE-B6A1-9153D570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28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BC50E0-22F4-4C1D-A5D1-603ECB44D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458281"/>
            <a:ext cx="62865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D06B-7D5E-4DDA-9348-B5F21C35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E0C48-DB91-44FD-B470-103952B7B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29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A2B768-020F-4760-9D17-F97C7626C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85" y="145578"/>
            <a:ext cx="3865831" cy="657589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6420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4009"/>
            <a:ext cx="7886700" cy="632298"/>
          </a:xfrm>
        </p:spPr>
        <p:txBody>
          <a:bodyPr>
            <a:normAutofit/>
          </a:bodyPr>
          <a:lstStyle/>
          <a:p>
            <a:r>
              <a:rPr lang="nb-NO" dirty="0"/>
              <a:t>Terminliste for Eliteserien i fotball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30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55" y="2584283"/>
            <a:ext cx="6375400" cy="283111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25926" y="1059954"/>
            <a:ext cx="8009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Gå til </a:t>
            </a:r>
            <a:r>
              <a:rPr lang="nb-NO" dirty="0">
                <a:hlinkClick r:id="rId3"/>
              </a:rPr>
              <a:t>www.fotball.no</a:t>
            </a:r>
            <a:endParaRPr lang="nb-NO" dirty="0"/>
          </a:p>
          <a:p>
            <a:r>
              <a:rPr lang="nb-NO" dirty="0"/>
              <a:t>Velg «Finn kamper»</a:t>
            </a:r>
          </a:p>
          <a:p>
            <a:r>
              <a:rPr lang="nb-NO" dirty="0"/>
              <a:t>Velg Eliteserien</a:t>
            </a:r>
          </a:p>
          <a:p>
            <a:r>
              <a:rPr lang="nb-NO" dirty="0"/>
              <a:t>Velg «Se terminliste»</a:t>
            </a:r>
          </a:p>
          <a:p>
            <a:r>
              <a:rPr lang="nb-NO" dirty="0"/>
              <a:t>Abonner på kalender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5926" y="5525311"/>
            <a:ext cx="686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Kan også legges inn i mobilen</a:t>
            </a:r>
          </a:p>
        </p:txBody>
      </p:sp>
    </p:spTree>
    <p:extLst>
      <p:ext uri="{BB962C8B-B14F-4D97-AF65-F5344CB8AC3E}">
        <p14:creationId xmlns:p14="http://schemas.microsoft.com/office/powerpoint/2010/main" val="981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A17B-ECA1-4F8C-A1AF-985073795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964" y="365126"/>
            <a:ext cx="3749386" cy="580447"/>
          </a:xfrm>
        </p:spPr>
        <p:txBody>
          <a:bodyPr/>
          <a:lstStyle/>
          <a:p>
            <a:r>
              <a:rPr lang="nb-NO" dirty="0"/>
              <a:t>Snarveier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EBDEE-5A77-493F-8518-8938FE8A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0108" y="6356351"/>
            <a:ext cx="3283528" cy="365125"/>
          </a:xfrm>
        </p:spPr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7AB92-259D-4F2C-B519-B779D236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31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1A85A-0FBE-41AB-9FE1-86BE6E662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69" y="110836"/>
            <a:ext cx="3232332" cy="66106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34B709-F53E-442C-8CC2-E5E265E7A696}"/>
              </a:ext>
            </a:extLst>
          </p:cNvPr>
          <p:cNvSpPr txBox="1"/>
          <p:nvPr/>
        </p:nvSpPr>
        <p:spPr>
          <a:xfrm>
            <a:off x="4270664" y="1589809"/>
            <a:ext cx="43330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Når du åpner en persons kalender, vil det lages en snarvei på venstre side.</a:t>
            </a:r>
          </a:p>
          <a:p>
            <a:endParaRPr lang="nb-NO" sz="2800" dirty="0"/>
          </a:p>
          <a:p>
            <a:r>
              <a:rPr lang="nb-NO" sz="2800" dirty="0"/>
              <a:t>Du kan slette den ved å høyreklikke på snarveien, og så velge «Delete Calendar»</a:t>
            </a:r>
          </a:p>
        </p:txBody>
      </p:sp>
    </p:spTree>
    <p:extLst>
      <p:ext uri="{BB962C8B-B14F-4D97-AF65-F5344CB8AC3E}">
        <p14:creationId xmlns:p14="http://schemas.microsoft.com/office/powerpoint/2010/main" val="250562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6551"/>
          </a:xfrm>
        </p:spPr>
        <p:txBody>
          <a:bodyPr/>
          <a:lstStyle/>
          <a:p>
            <a:r>
              <a:rPr lang="nb-NO" dirty="0"/>
              <a:t>Felleskalender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32</a:t>
            </a:fld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28650" y="1644100"/>
            <a:ext cx="7776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Det er mulig å få opprettet en upersonlig felleskalender i Exchange, noe som kan være et nyttig verktøy for grupper eller prosjekter. Du kan få tilgang til kalenderen fra Outlook og OWA.</a:t>
            </a:r>
          </a:p>
          <a:p>
            <a:endParaRPr lang="nb-NO" sz="2400" dirty="0"/>
          </a:p>
          <a:p>
            <a:r>
              <a:rPr lang="nb-NO" sz="2400" dirty="0"/>
              <a:t>En felleskalender kan </a:t>
            </a:r>
            <a:r>
              <a:rPr lang="nb-NO" sz="2400" dirty="0">
                <a:hlinkClick r:id="rId2"/>
              </a:rPr>
              <a:t>bestilles via Nettskjema</a:t>
            </a:r>
            <a:endParaRPr lang="nb-NO" sz="2400" dirty="0"/>
          </a:p>
          <a:p>
            <a:endParaRPr lang="nb-NO" sz="2400" dirty="0"/>
          </a:p>
          <a:p>
            <a:r>
              <a:rPr lang="nb-NO" sz="2400" dirty="0">
                <a:hlinkClick r:id="rId3"/>
              </a:rPr>
              <a:t>Veiledning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58624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281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D0DA-3A15-4D53-AFB9-4C701DB5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8209"/>
            <a:ext cx="7886700" cy="641207"/>
          </a:xfrm>
        </p:spPr>
        <p:txBody>
          <a:bodyPr/>
          <a:lstStyle/>
          <a:p>
            <a:r>
              <a:rPr lang="nb-NO" dirty="0"/>
              <a:t>Noen tips til slutt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FA71EA-DCA7-4FAA-B727-B69C85FDD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38E9D-1BFD-42CC-96B5-D78BBBE6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34</a:t>
            </a:fld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8EB29-26D2-46A1-859C-305F0C39D15B}"/>
              </a:ext>
            </a:extLst>
          </p:cNvPr>
          <p:cNvSpPr txBox="1"/>
          <p:nvPr/>
        </p:nvSpPr>
        <p:spPr>
          <a:xfrm>
            <a:off x="313509" y="949235"/>
            <a:ext cx="8647610" cy="699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Du kan dra (med musa) en avtale fra et tidspunkt til et annet tidspunkt på samme eller en annen dag.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Dobbeltklikk på en tidsrute for å opprette en avtale på ønsket tidspunkt.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Klikk på Inviter-knappen for å gjøre om en avtale til et møte.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Du kan dra en e-post ned i kalenderikonet nede til venstre, slik at det blir enkelt å sette opp en avtale eller møte.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Legg «alt» inn i kalenderen, også det som bare er på planleggingsstadiet.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Synkroniser kalenderen med mobilen     </a:t>
            </a:r>
            <a:r>
              <a:rPr lang="nb-NO" sz="2400" dirty="0">
                <a:hlinkClick r:id="rId2"/>
              </a:rPr>
              <a:t>http://www.uio.no/tjenester/it/e-post-kalender/mobile-enheter/</a:t>
            </a:r>
            <a:r>
              <a:rPr lang="nb-NO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Bruk </a:t>
            </a:r>
            <a:r>
              <a:rPr lang="nb-NO" sz="2400" b="1" dirty="0"/>
              <a:t>F1</a:t>
            </a:r>
            <a:r>
              <a:rPr lang="nb-NO" sz="2400" dirty="0"/>
              <a:t> for å lete etter hjelp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UiO’s sider om e-post og kalender                              </a:t>
            </a:r>
            <a:r>
              <a:rPr lang="nb-NO" sz="2400" dirty="0">
                <a:hlinkClick r:id="rId3"/>
              </a:rPr>
              <a:t>http://www.uio.no/tjenester/it/e-post-kalender/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Når du reserverer et rom, sjekk svaret du får i e-post!</a:t>
            </a:r>
          </a:p>
          <a:p>
            <a:endParaRPr lang="nb-NO" dirty="0"/>
          </a:p>
          <a:p>
            <a:r>
              <a:rPr lang="nb-NO" sz="5400" dirty="0"/>
              <a:t>          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0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86" y="1063229"/>
            <a:ext cx="8570214" cy="857250"/>
          </a:xfrm>
        </p:spPr>
        <p:txBody>
          <a:bodyPr/>
          <a:lstStyle/>
          <a:p>
            <a:pPr algn="l"/>
            <a:r>
              <a:rPr lang="nb-NO" dirty="0" smtClean="0"/>
              <a:t>Takk for i dag!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586" y="1817370"/>
            <a:ext cx="8570214" cy="4327399"/>
          </a:xfrm>
        </p:spPr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Kursets hjemmeside:</a:t>
            </a:r>
          </a:p>
          <a:p>
            <a:pPr marL="0" indent="0">
              <a:buNone/>
            </a:pPr>
            <a:r>
              <a:rPr lang="nb-NO" sz="1800" dirty="0">
                <a:hlinkClick r:id="rId2"/>
              </a:rPr>
              <a:t>https://www.uio.no/for-ansatte/kompetanse/tema/data/e-post-og-kalender/kurs-zoom/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Vil du stå på en liste som får direkte informasjon om </a:t>
            </a:r>
            <a:r>
              <a:rPr lang="nb-NO" sz="1800" dirty="0" smtClean="0"/>
              <a:t>kurset:</a:t>
            </a:r>
            <a:endParaRPr lang="nb-NO" sz="1800" dirty="0"/>
          </a:p>
          <a:p>
            <a:pPr marL="0" indent="0">
              <a:buNone/>
            </a:pPr>
            <a:r>
              <a:rPr lang="nb-NO" sz="1800" u="sng" dirty="0">
                <a:solidFill>
                  <a:srgbClr val="0B5A9D"/>
                </a:solidFill>
                <a:latin typeface="Arial" panose="020B0604020202020204" pitchFamily="34" charset="0"/>
                <a:hlinkClick r:id="rId3"/>
              </a:rPr>
              <a:t>https://nettskjema.no/a/145719</a:t>
            </a:r>
            <a:r>
              <a:rPr lang="nb-NO" sz="1800" dirty="0">
                <a:solidFill>
                  <a:srgbClr val="363534"/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nb-NO" sz="1800" dirty="0">
              <a:solidFill>
                <a:srgbClr val="36353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/>
              <a:t>Spørsmål om kurset eller andre spørsmål om Outlook:</a:t>
            </a:r>
          </a:p>
          <a:p>
            <a:pPr marL="0" indent="0">
              <a:buNone/>
            </a:pPr>
            <a:r>
              <a:rPr lang="nb-NO" sz="1800" dirty="0">
                <a:hlinkClick r:id="rId4"/>
              </a:rPr>
              <a:t>steinar.skogheim@usit.uio.no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731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71602</TotalTime>
  <Words>1040</Words>
  <Application>Microsoft Office PowerPoint</Application>
  <PresentationFormat>On-screen Show (4:3)</PresentationFormat>
  <Paragraphs>168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ヒラギノ角ゴ Pro W3</vt:lpstr>
      <vt:lpstr>1_Office Theme</vt:lpstr>
      <vt:lpstr>3_Office Theme</vt:lpstr>
      <vt:lpstr>2_Office Theme</vt:lpstr>
      <vt:lpstr>1_Office-tema</vt:lpstr>
      <vt:lpstr>Kalenderen i Outlook Del 2</vt:lpstr>
      <vt:lpstr>Repetering</vt:lpstr>
      <vt:lpstr>PowerPoint Presentation</vt:lpstr>
      <vt:lpstr>Slette et repeterende møte</vt:lpstr>
      <vt:lpstr>Flytte et repeterende møte</vt:lpstr>
      <vt:lpstr>Heldagshendelse</vt:lpstr>
      <vt:lpstr>Heldagshendelse</vt:lpstr>
      <vt:lpstr>Legge inn fødselsdager</vt:lpstr>
      <vt:lpstr>Åpne kalenderen til et rom</vt:lpstr>
      <vt:lpstr>Kursrommets kalender</vt:lpstr>
      <vt:lpstr>Demo</vt:lpstr>
      <vt:lpstr>Møterom</vt:lpstr>
      <vt:lpstr>Undervisningsrom og møterom</vt:lpstr>
      <vt:lpstr>Hvordan er møterommene satt opp?</vt:lpstr>
      <vt:lpstr>PowerPoint Presentation</vt:lpstr>
      <vt:lpstr>Når vi prøver å reservere rom</vt:lpstr>
      <vt:lpstr>Hvordan ser det ut i rommets kalender?</vt:lpstr>
      <vt:lpstr>Tentativt svar</vt:lpstr>
      <vt:lpstr>Her har moderator svart</vt:lpstr>
      <vt:lpstr>Fra moderators side</vt:lpstr>
      <vt:lpstr>Feil i admin-tilgang til en romkalender (2016)</vt:lpstr>
      <vt:lpstr>Feil måte å reservere rom på</vt:lpstr>
      <vt:lpstr>Bestille rom for andre</vt:lpstr>
      <vt:lpstr>Legg til i kalender</vt:lpstr>
      <vt:lpstr>Åpne en Google-kalender i Outlook</vt:lpstr>
      <vt:lpstr>Sende kalenderen til andre</vt:lpstr>
      <vt:lpstr>PowerPoint Presentation</vt:lpstr>
      <vt:lpstr>PowerPoint Presentation</vt:lpstr>
      <vt:lpstr>PowerPoint Presentation</vt:lpstr>
      <vt:lpstr>Terminliste for Eliteserien i fotball</vt:lpstr>
      <vt:lpstr>Snarveier</vt:lpstr>
      <vt:lpstr>Felleskalender</vt:lpstr>
      <vt:lpstr>Demo</vt:lpstr>
      <vt:lpstr>Noen tips til slutt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Kalenderen i Outlook</dc:title>
  <dc:creator>Steinar Skogheim</dc:creator>
  <cp:lastModifiedBy>Steinar Skogheim</cp:lastModifiedBy>
  <cp:revision>139</cp:revision>
  <cp:lastPrinted>2018-10-16T10:49:17Z</cp:lastPrinted>
  <dcterms:created xsi:type="dcterms:W3CDTF">2017-04-24T08:53:38Z</dcterms:created>
  <dcterms:modified xsi:type="dcterms:W3CDTF">2020-06-17T18:20:07Z</dcterms:modified>
</cp:coreProperties>
</file>