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8"/>
  </p:normalViewPr>
  <p:slideViewPr>
    <p:cSldViewPr snapToGrid="0">
      <p:cViewPr varScale="1">
        <p:scale>
          <a:sx n="117" d="100"/>
          <a:sy n="117" d="100"/>
        </p:scale>
        <p:origin x="36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110532F-9E66-B25C-B29A-5F6502EDAF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152AD7A-EAB0-4CA9-3BC0-A854D78B7E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D991707-A1AC-D3CD-C7DD-F2ADCE932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21117-B8D0-F44A-AF6B-A05CA88262A3}" type="datetimeFigureOut">
              <a:rPr lang="nb-NO" smtClean="0"/>
              <a:t>21.05.2023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222EFEF-E176-1AE0-EC4F-EDBAEDF2D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0D88C2E-85E3-68AC-EDA0-CCA79143B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4C7C8-DFF1-6343-B1BB-2BC0821F7BC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432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1CD5659-BF41-00D5-BC20-707687A64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0EE4CF-5C67-A239-CFA9-02CAD7854D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DA5F8C5-3C63-4337-4696-9594F1CBD7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21117-B8D0-F44A-AF6B-A05CA88262A3}" type="datetimeFigureOut">
              <a:rPr lang="nb-NO" smtClean="0"/>
              <a:t>21.05.2023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AA23F60-B6AF-6294-0D70-27E24C1C9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9A6DF01-A933-455D-5A99-5276C2AAB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4C7C8-DFF1-6343-B1BB-2BC0821F7BC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58831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722A540-8B32-59D4-60A0-7257A3707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0C47B09-AA0C-E891-21C8-AA32EDC75E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DCCCDB3-4218-A2CF-3627-8688C50EE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21117-B8D0-F44A-AF6B-A05CA88262A3}" type="datetimeFigureOut">
              <a:rPr lang="nb-NO" smtClean="0"/>
              <a:t>21.05.2023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DC87E5E-4328-7C6E-9B11-3B41120BA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F53744E-3093-82CC-1046-72F9778B3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4C7C8-DFF1-6343-B1BB-2BC0821F7BC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828014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EFCBD66-281F-4FA5-C13B-8EC9C5C04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826AA35-B68C-F1E6-F232-61D7506B0A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048708E-5531-98B8-CF8F-43D7F33D5A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799E1DA-342D-E80E-B1A5-65E89D76A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21117-B8D0-F44A-AF6B-A05CA88262A3}" type="datetimeFigureOut">
              <a:rPr lang="nb-NO" smtClean="0"/>
              <a:t>21.05.2023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1A1B1DF-1A36-A335-3A79-C89B2DD9D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8772415-8FB2-B98D-C974-1C8BE47E6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4C7C8-DFF1-6343-B1BB-2BC0821F7BC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47900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E93936B-5737-D5D0-5538-28D81716B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E0BE916-5C8F-2B87-8FA8-509782E1AA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3B54522-3F45-CD23-27B3-5718C0DBDC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8307B9A0-FDC2-E32D-B84E-CE02466F0F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185D6DE3-A4F1-B94B-6AC3-D1C55A1392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A03CCEEC-025F-BAD0-7895-7EE1486B6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21117-B8D0-F44A-AF6B-A05CA88262A3}" type="datetimeFigureOut">
              <a:rPr lang="nb-NO" smtClean="0"/>
              <a:t>21.05.2023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8C66635B-4EDF-0E5F-2FB3-7BBB2549B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4A613B6C-6742-ED5F-553B-6AB15ABFE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4C7C8-DFF1-6343-B1BB-2BC0821F7BC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23531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409CF29-3DF9-DB85-2B30-FB5A05EC2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DD8596CD-BC74-068C-175B-4079FB81F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21117-B8D0-F44A-AF6B-A05CA88262A3}" type="datetimeFigureOut">
              <a:rPr lang="nb-NO" smtClean="0"/>
              <a:t>21.05.2023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F3C39273-B687-81BD-0246-D02D99188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351D0334-D27D-D464-C6ED-FFACB931A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4C7C8-DFF1-6343-B1BB-2BC0821F7BC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602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07AD8084-AF7F-6105-48A3-D9E4D43F1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21117-B8D0-F44A-AF6B-A05CA88262A3}" type="datetimeFigureOut">
              <a:rPr lang="nb-NO" smtClean="0"/>
              <a:t>21.05.2023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7F8FCD13-2FE1-B60D-5414-438492910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72264321-519A-70D6-792B-D2983500B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4C7C8-DFF1-6343-B1BB-2BC0821F7BC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80678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6B07762-604C-3D58-A018-1E8417D6A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DFA0938-D755-06B4-D33E-FDF575EBC2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4C1CC0DC-2F41-6BE7-BC98-8B1C19A94A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D0214FC-3C36-C3B2-8FDB-6767711CE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21117-B8D0-F44A-AF6B-A05CA88262A3}" type="datetimeFigureOut">
              <a:rPr lang="nb-NO" smtClean="0"/>
              <a:t>21.05.2023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30A9AD5-9701-80A0-E371-40A128425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07A1577-0C36-5E4A-1096-949DF977F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4C7C8-DFF1-6343-B1BB-2BC0821F7BC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5271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428AC1B-7F1B-E48E-1BB4-FEC4FCD63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BC91ED2-BFA8-8C58-9337-9D7F1D36B0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DCEF4F0-848F-01B1-2C4A-19782BFA92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44095F4-8C47-6357-F161-B29BBC5F6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21117-B8D0-F44A-AF6B-A05CA88262A3}" type="datetimeFigureOut">
              <a:rPr lang="nb-NO" smtClean="0"/>
              <a:t>21.05.2023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7137E55-5EE8-922C-872F-DD1457095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E09F65F-4D2F-08D0-31C5-AA26939F0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4C7C8-DFF1-6343-B1BB-2BC0821F7BC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4346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6DB2FD3-63F0-FD9A-3D59-53564650B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B015C4AE-6D35-1D0E-E5F5-FF9E6C60F7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0F03AFE-5FC0-73BD-AC39-F6151B90A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21117-B8D0-F44A-AF6B-A05CA88262A3}" type="datetimeFigureOut">
              <a:rPr lang="nb-NO" smtClean="0"/>
              <a:t>21.05.2023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1192151-E633-EFE7-B751-36789A09A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0878A5B-4871-C6FC-D3ED-EBC0F54BD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4C7C8-DFF1-6343-B1BB-2BC0821F7BC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39440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391F823B-9A03-35D8-F2A8-ED8B6CC7BD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76066E77-4A97-2015-1CC5-60AA4A3B30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7B98C9F-67FE-946A-A779-2CBF09EA9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21117-B8D0-F44A-AF6B-A05CA88262A3}" type="datetimeFigureOut">
              <a:rPr lang="nb-NO" smtClean="0"/>
              <a:t>21.05.2023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D00E93C-364C-5D79-84DC-133E36844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386E1AD-94AE-5958-E24E-FA86414A1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4C7C8-DFF1-6343-B1BB-2BC0821F7BC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21125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5074B876-5E83-7119-DBAE-4D27E715D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62F94F2-072D-D665-EB96-E8E2A73884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B5633D0-4E7F-169E-58AE-796A3F0433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221117-B8D0-F44A-AF6B-A05CA88262A3}" type="datetimeFigureOut">
              <a:rPr lang="nb-NO" smtClean="0"/>
              <a:t>21.05.2023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9254761-FAA7-239F-9A9C-CFD37FF010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0CB2B2A-1F08-A189-98D9-1A3D9ADB2B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54C7C8-DFF1-6343-B1BB-2BC0821F7BC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40208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EBA04FC-4D1B-CFC4-E4C4-CB4B75AF1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Lab: Sykemelding, egenmelding, utsettelser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FCF9120-D001-9A2D-5DCE-55295DD176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b-NO" b="0" i="0" dirty="0">
                <a:solidFill>
                  <a:srgbClr val="212121"/>
                </a:solidFill>
                <a:effectLst/>
                <a:latin typeface="wf_segoe-ui_normal"/>
              </a:rPr>
              <a:t>Hvis du er syk, send egenmelding til labansvarlig senest samme dag som lab skal være. Hvis mulig, bytt til ny dag innen samme </a:t>
            </a:r>
            <a:r>
              <a:rPr lang="nb-NO" b="0" i="0" dirty="0" err="1">
                <a:solidFill>
                  <a:srgbClr val="212121"/>
                </a:solidFill>
                <a:effectLst/>
                <a:latin typeface="wf_segoe-ui_normal"/>
              </a:rPr>
              <a:t>labuke</a:t>
            </a:r>
            <a:r>
              <a:rPr lang="nb-NO" b="0" i="0" dirty="0">
                <a:solidFill>
                  <a:srgbClr val="212121"/>
                </a:solidFill>
                <a:effectLst/>
                <a:latin typeface="wf_segoe-ui_normal"/>
              </a:rPr>
              <a:t> i dialog med labansvarlige.</a:t>
            </a:r>
          </a:p>
          <a:p>
            <a:r>
              <a:rPr lang="nb-NO" b="0" i="0" dirty="0">
                <a:solidFill>
                  <a:srgbClr val="212121"/>
                </a:solidFill>
                <a:effectLst/>
                <a:latin typeface="wf_segoe-ui_normal"/>
              </a:rPr>
              <a:t>Hvis du er syk lengre:</a:t>
            </a:r>
          </a:p>
          <a:p>
            <a:pPr>
              <a:buFont typeface="Wingdings" pitchFamily="2" charset="2"/>
              <a:buChar char="Ø"/>
            </a:pPr>
            <a:r>
              <a:rPr lang="nb-NO" b="0" i="0" dirty="0">
                <a:solidFill>
                  <a:srgbClr val="212121"/>
                </a:solidFill>
                <a:effectLst/>
                <a:latin typeface="wf_segoe-ui_normal"/>
              </a:rPr>
              <a:t>Enten: Egenmelding gir mulighet til utsatt lab i en påfølgende </a:t>
            </a:r>
            <a:r>
              <a:rPr lang="nb-NO" b="0" i="0" dirty="0" err="1">
                <a:solidFill>
                  <a:srgbClr val="212121"/>
                </a:solidFill>
                <a:effectLst/>
                <a:latin typeface="wf_segoe-ui_normal"/>
              </a:rPr>
              <a:t>labuke</a:t>
            </a:r>
            <a:r>
              <a:rPr lang="nb-NO" b="0" i="0" dirty="0">
                <a:solidFill>
                  <a:srgbClr val="212121"/>
                </a:solidFill>
                <a:effectLst/>
                <a:latin typeface="wf_segoe-ui_normal"/>
              </a:rPr>
              <a:t> hvis dette lar seg gjøre - avtal med labansvarlig for gjennomføring*.</a:t>
            </a:r>
          </a:p>
          <a:p>
            <a:pPr>
              <a:buFont typeface="Wingdings" pitchFamily="2" charset="2"/>
              <a:buChar char="Ø"/>
            </a:pPr>
            <a:r>
              <a:rPr lang="nb-NO" b="0" i="0" dirty="0">
                <a:solidFill>
                  <a:srgbClr val="212121"/>
                </a:solidFill>
                <a:effectLst/>
                <a:latin typeface="wf_segoe-ui_normal"/>
              </a:rPr>
              <a:t>Eller: Sykemelding gir rett til oppsamlingsdag(er) - avtal med labansvarlig for gjennomføring. Det vil maksimalt bli gjennomført to oppsamlingsdager for hvert </a:t>
            </a:r>
            <a:r>
              <a:rPr lang="nb-NO" b="0" i="0" dirty="0" err="1">
                <a:solidFill>
                  <a:srgbClr val="212121"/>
                </a:solidFill>
                <a:effectLst/>
                <a:latin typeface="wf_segoe-ui_normal"/>
              </a:rPr>
              <a:t>labkurs</a:t>
            </a:r>
            <a:r>
              <a:rPr lang="nb-NO" b="0" i="0" dirty="0">
                <a:solidFill>
                  <a:srgbClr val="212121"/>
                </a:solidFill>
                <a:effectLst/>
                <a:latin typeface="wf_segoe-ui_normal"/>
              </a:rPr>
              <a:t>*.</a:t>
            </a:r>
            <a:br>
              <a:rPr lang="nb-NO" dirty="0"/>
            </a:br>
            <a:br>
              <a:rPr lang="nb-NO" dirty="0"/>
            </a:br>
            <a:r>
              <a:rPr lang="nb-NO" b="0" i="0" dirty="0">
                <a:solidFill>
                  <a:srgbClr val="212121"/>
                </a:solidFill>
                <a:effectLst/>
                <a:latin typeface="wf_segoe-ui_normal"/>
              </a:rPr>
              <a:t>Sykemelding leveres fysisk til ekspedisjonen, studieadministrasjonen sender beskjed til labansvarlige.</a:t>
            </a:r>
            <a:br>
              <a:rPr lang="nb-NO" dirty="0"/>
            </a:br>
            <a:br>
              <a:rPr lang="nb-NO" dirty="0"/>
            </a:br>
            <a:r>
              <a:rPr lang="nb-NO" b="0" i="0" dirty="0">
                <a:solidFill>
                  <a:srgbClr val="212121"/>
                </a:solidFill>
                <a:effectLst/>
                <a:latin typeface="wf_segoe-ui_normal"/>
              </a:rPr>
              <a:t>Hvis laboratoriekurset ikke kan fullføres innenfor disse rammene, må studenten fullføre manglende elementer neste gang emnet går, og vil ikke få godkjent </a:t>
            </a:r>
            <a:r>
              <a:rPr lang="nb-NO" b="0" i="0" dirty="0" err="1">
                <a:solidFill>
                  <a:srgbClr val="212121"/>
                </a:solidFill>
                <a:effectLst/>
                <a:latin typeface="wf_segoe-ui_normal"/>
              </a:rPr>
              <a:t>labkurs</a:t>
            </a:r>
            <a:r>
              <a:rPr lang="nb-NO" b="0" i="0" dirty="0">
                <a:solidFill>
                  <a:srgbClr val="212121"/>
                </a:solidFill>
                <a:effectLst/>
                <a:latin typeface="wf_segoe-ui_normal"/>
              </a:rPr>
              <a:t> inneværende semester. Studenten mister dermed muligheten til å gå opp til eksamen.</a:t>
            </a:r>
            <a:br>
              <a:rPr lang="nb-NO" dirty="0"/>
            </a:br>
            <a:endParaRPr lang="nb-NO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D0A1D827-AFCB-65A8-C2DD-16FA83F84902}"/>
              </a:ext>
            </a:extLst>
          </p:cNvPr>
          <p:cNvSpPr txBox="1"/>
          <p:nvPr/>
        </p:nvSpPr>
        <p:spPr>
          <a:xfrm>
            <a:off x="0" y="6515429"/>
            <a:ext cx="42923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* Hvilket tilbud som gis, avhengig av </a:t>
            </a:r>
            <a:r>
              <a:rPr lang="nb-NO" dirty="0" err="1"/>
              <a:t>labkurs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001967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162</Words>
  <Application>Microsoft Macintosh PowerPoint</Application>
  <PresentationFormat>Widescreen</PresentationFormat>
  <Paragraphs>6</Paragraphs>
  <Slides>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wf_segoe-ui_normal</vt:lpstr>
      <vt:lpstr>Wingdings</vt:lpstr>
      <vt:lpstr>Office-tema</vt:lpstr>
      <vt:lpstr>Lab: Sykemelding, egenmelding, utsettelser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Steven Ray Haakon Wilson</dc:creator>
  <cp:lastModifiedBy>Steven Ray Haakon Wilson</cp:lastModifiedBy>
  <cp:revision>3</cp:revision>
  <dcterms:created xsi:type="dcterms:W3CDTF">2023-05-16T10:08:39Z</dcterms:created>
  <dcterms:modified xsi:type="dcterms:W3CDTF">2023-05-21T17:57:18Z</dcterms:modified>
</cp:coreProperties>
</file>