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0"/>
    <p:restoredTop sz="96197"/>
  </p:normalViewPr>
  <p:slideViewPr>
    <p:cSldViewPr snapToGrid="0">
      <p:cViewPr varScale="1">
        <p:scale>
          <a:sx n="121" d="100"/>
          <a:sy n="121" d="100"/>
        </p:scale>
        <p:origin x="200" y="2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A25696F-65F5-3C69-894C-EDFC8544AC0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0EF0F4DC-4127-E8FA-C5DF-F5C452E785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C98D68EB-25B9-5BD2-BAE7-794CB173D1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9701D-0A28-E241-AC8C-683684E2EE7D}" type="datetimeFigureOut">
              <a:rPr lang="nb-NO" smtClean="0"/>
              <a:t>06.06.2023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D7A063C-C48F-29ED-A817-BF869F4921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5554D953-D71E-0DAC-7B9C-C64DBAC499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39EAC-C01E-FC42-8B13-D143B012A64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683004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09B95D9-D1CB-E9E1-68CF-5DD8CF70AE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EE89A6A-16CC-6215-E2D7-AF663F7A9B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C7D1BB7B-3EE7-DC85-1A48-3A5EEDE15A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9701D-0A28-E241-AC8C-683684E2EE7D}" type="datetimeFigureOut">
              <a:rPr lang="nb-NO" smtClean="0"/>
              <a:t>06.06.2023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9BD0228-8659-DF6C-8497-CD1AC6E9C1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E52538BD-634F-B536-C237-5934C91961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39EAC-C01E-FC42-8B13-D143B012A64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118294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6C45FF9-B746-E511-3110-E15796D024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C8257476-3B11-BFB8-3797-C1706597AC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38E1D67F-3CCD-A113-7593-342CDD3A66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9701D-0A28-E241-AC8C-683684E2EE7D}" type="datetimeFigureOut">
              <a:rPr lang="nb-NO" smtClean="0"/>
              <a:t>06.06.2023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988DFFE9-9B92-8467-A70A-7284DF730A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2A93F8C9-0A5F-A8ED-9D30-163A03AFF1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39EAC-C01E-FC42-8B13-D143B012A64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052095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58F0493-2ACB-59E9-004A-F353EB9A38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54C834C-462D-94A5-D04A-A918FBC27DD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7EAF8A06-1270-E998-0FDC-A7443B582B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866AAFFA-8C42-FF63-B795-47AAD7D33C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9701D-0A28-E241-AC8C-683684E2EE7D}" type="datetimeFigureOut">
              <a:rPr lang="nb-NO" smtClean="0"/>
              <a:t>06.06.2023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141740C4-97F0-AB5B-8D2C-1B8964F5F6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3587DB82-23DF-D858-D936-774CFAEA9A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39EAC-C01E-FC42-8B13-D143B012A64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911872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C68C869-BA93-C1D4-04FC-B9B82E1DCD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A564ED08-74A3-827E-611B-C317C7451D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43A4A1BF-82DF-15A6-750A-35ACD8B2A4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9EA9B8D3-2A2E-056C-E9DF-6B2DDD18F7D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044ED754-4096-F2A7-1C4D-9A353D91474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0F3A87E0-4584-DDD6-41D4-F101F42F2B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9701D-0A28-E241-AC8C-683684E2EE7D}" type="datetimeFigureOut">
              <a:rPr lang="nb-NO" smtClean="0"/>
              <a:t>06.06.2023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0942B0AF-3504-4246-6F38-FE5C07448F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BD69CA35-7D2F-398D-005C-0495B99206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39EAC-C01E-FC42-8B13-D143B012A64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994526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A39C0BF-DDF3-356E-C8AF-ECA96ED64E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4C25E4E8-485E-2982-1949-CAE6EE471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9701D-0A28-E241-AC8C-683684E2EE7D}" type="datetimeFigureOut">
              <a:rPr lang="nb-NO" smtClean="0"/>
              <a:t>06.06.2023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3C17C5B6-2DE7-D6A4-E26E-83F7844293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B484B460-2F62-8C0A-4F3F-9E4DFF0D6F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39EAC-C01E-FC42-8B13-D143B012A64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900307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77F35D29-5FE3-AE4A-C91B-AB45565ED6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9701D-0A28-E241-AC8C-683684E2EE7D}" type="datetimeFigureOut">
              <a:rPr lang="nb-NO" smtClean="0"/>
              <a:t>06.06.2023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3749FCF2-AF98-0E42-4C81-A3B5484410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1771F009-143E-A062-3976-17DA65F03A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39EAC-C01E-FC42-8B13-D143B012A64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783695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ACA64CC-2EB1-15ED-94E8-D441540813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F2A63F8-53CD-0246-0D29-59B1E5DEAB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FDFF1BA2-4E47-7B9D-ADF6-87ABD7A83FB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FB513AD5-DBBD-7F6F-AEBD-20CAB206B7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9701D-0A28-E241-AC8C-683684E2EE7D}" type="datetimeFigureOut">
              <a:rPr lang="nb-NO" smtClean="0"/>
              <a:t>06.06.2023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10B54548-167B-E0DE-FBE1-F6F5CF0600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FC02EE9F-3885-4C91-2D26-75E896D380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39EAC-C01E-FC42-8B13-D143B012A64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136900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CF782DA-D396-8CFE-53A5-43401A87E5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AAF14879-FC60-0E41-AD57-351C24E9225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05F1D5F6-44CC-ABE8-1A91-475A3E2CBC3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2A96C7C4-37F7-C3C8-5197-B4A3E9CAAD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9701D-0A28-E241-AC8C-683684E2EE7D}" type="datetimeFigureOut">
              <a:rPr lang="nb-NO" smtClean="0"/>
              <a:t>06.06.2023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342FBFF2-DF8A-BAB2-BE3F-BE3B65BD6E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68691C04-E810-C350-392E-81348A1F01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39EAC-C01E-FC42-8B13-D143B012A64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06896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92BC2FB-21C9-612B-584B-A0630DA8A0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1ABF3A9A-FB4F-6853-6A2C-3E6028329A3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50653FA0-79F0-CF0D-D6F7-B1B9ECE797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9701D-0A28-E241-AC8C-683684E2EE7D}" type="datetimeFigureOut">
              <a:rPr lang="nb-NO" smtClean="0"/>
              <a:t>06.06.2023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A024EFA-5588-C390-E60B-EAEAA6A32C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8CC05E6C-197F-E22D-015A-25303A84A7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39EAC-C01E-FC42-8B13-D143B012A64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340821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315D6869-F93E-5BCF-E2C8-43710104B4B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BEDF2604-3AB4-09B3-51EA-5B5A592B498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7124478-8B47-286D-EA3B-E4D31D39C4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9701D-0A28-E241-AC8C-683684E2EE7D}" type="datetimeFigureOut">
              <a:rPr lang="nb-NO" smtClean="0"/>
              <a:t>06.06.2023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212ED0D8-57DD-9E71-653B-8EE619B319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673B305A-CD3E-DD8A-9633-E1A9D95ECB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39EAC-C01E-FC42-8B13-D143B012A64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628315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A0227578-4A71-6ED0-38AB-D3EC1734B4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3C67E8B7-673B-14B6-4682-A9C2F2AA60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A2DAFDFA-498C-C25C-6748-2108E4ABC4A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59701D-0A28-E241-AC8C-683684E2EE7D}" type="datetimeFigureOut">
              <a:rPr lang="nb-NO" smtClean="0"/>
              <a:t>06.06.2023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8106424C-E725-6095-4005-E0F9D8BCE8B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1E830FF4-D3F7-A820-BDA6-F396A8A784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F39EAC-C01E-FC42-8B13-D143B012A64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845519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6A498CE3-FE90-D754-2C33-5067F88312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Hvor lenge er en lab godkjent</a:t>
            </a:r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88CD0A40-58AF-8701-75AA-4B5BAF15B0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Et ferdig </a:t>
            </a:r>
            <a:r>
              <a:rPr lang="nb-NO" dirty="0" err="1"/>
              <a:t>labkurs</a:t>
            </a:r>
            <a:r>
              <a:rPr lang="nb-NO" dirty="0"/>
              <a:t> har holdbarhet i 6 semester (f.eks. utført V23 gjelder t.o.m. eksamen V26)</a:t>
            </a:r>
          </a:p>
          <a:p>
            <a:r>
              <a:rPr lang="nb-NO" b="0" i="0" dirty="0">
                <a:solidFill>
                  <a:srgbClr val="212121"/>
                </a:solidFill>
                <a:effectLst/>
                <a:latin typeface="wf_segoe-ui_normal"/>
              </a:rPr>
              <a:t>Delvis godkjent </a:t>
            </a:r>
            <a:r>
              <a:rPr lang="nb-NO" b="0" i="0" dirty="0" err="1">
                <a:solidFill>
                  <a:srgbClr val="212121"/>
                </a:solidFill>
                <a:effectLst/>
                <a:latin typeface="wf_segoe-ui_normal"/>
              </a:rPr>
              <a:t>labkurs</a:t>
            </a:r>
            <a:r>
              <a:rPr lang="nb-NO" b="0" i="0" dirty="0">
                <a:solidFill>
                  <a:srgbClr val="212121"/>
                </a:solidFill>
                <a:effectLst/>
                <a:latin typeface="wf_segoe-ui_normal"/>
              </a:rPr>
              <a:t> i alle andre emner enn KJM2500 (dvs. fullførte moduler) har kun gyldighet i semesteret det ble gjennomført.</a:t>
            </a:r>
          </a:p>
          <a:p>
            <a:r>
              <a:rPr lang="nb-NO" dirty="0" err="1"/>
              <a:t>Studieadmin</a:t>
            </a:r>
            <a:r>
              <a:rPr lang="nb-NO" dirty="0"/>
              <a:t> skal ha oversikt over utført </a:t>
            </a:r>
            <a:r>
              <a:rPr lang="nb-NO" dirty="0" err="1"/>
              <a:t>labkurs</a:t>
            </a:r>
            <a:endParaRPr lang="nb-NO" dirty="0"/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6907282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142</TotalTime>
  <Words>62</Words>
  <Application>Microsoft Macintosh PowerPoint</Application>
  <PresentationFormat>Widescreen</PresentationFormat>
  <Paragraphs>4</Paragraphs>
  <Slides>1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wf_segoe-ui_normal</vt:lpstr>
      <vt:lpstr>Office-tema</vt:lpstr>
      <vt:lpstr>Hvor lenge er en lab godkjent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Hvor lenge er en lab godkjent</dc:title>
  <dc:creator>Steven Ray Haakon Wilson</dc:creator>
  <cp:lastModifiedBy>Steven Ray Haakon Wilson</cp:lastModifiedBy>
  <cp:revision>5</cp:revision>
  <dcterms:created xsi:type="dcterms:W3CDTF">2023-05-23T09:04:05Z</dcterms:created>
  <dcterms:modified xsi:type="dcterms:W3CDTF">2023-06-06T08:43:53Z</dcterms:modified>
</cp:coreProperties>
</file>