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57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C1BEA-2F78-4E74-BBBB-61511C906154}" v="4" dt="2024-11-27T09:41:03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Olafsen Sjåstad" userId="a2d8694d-b945-42db-8342-b61a6c4c7d46" providerId="ADAL" clId="{FD5C7E06-D64F-4F9F-BE53-D5EEDE1886C9}"/>
    <pc:docChg chg="undo custSel addSld delSld modSld sldOrd">
      <pc:chgData name="Anja Olafsen Sjåstad" userId="a2d8694d-b945-42db-8342-b61a6c4c7d46" providerId="ADAL" clId="{FD5C7E06-D64F-4F9F-BE53-D5EEDE1886C9}" dt="2024-11-25T17:08:00.843" v="1693" actId="20577"/>
      <pc:docMkLst>
        <pc:docMk/>
      </pc:docMkLst>
      <pc:sldChg chg="del">
        <pc:chgData name="Anja Olafsen Sjåstad" userId="a2d8694d-b945-42db-8342-b61a6c4c7d46" providerId="ADAL" clId="{FD5C7E06-D64F-4F9F-BE53-D5EEDE1886C9}" dt="2024-11-25T12:26:56.515" v="1054" actId="47"/>
        <pc:sldMkLst>
          <pc:docMk/>
          <pc:sldMk cId="3528768890" sldId="256"/>
        </pc:sldMkLst>
      </pc:sldChg>
      <pc:sldChg chg="addSp delSp modSp mod ord">
        <pc:chgData name="Anja Olafsen Sjåstad" userId="a2d8694d-b945-42db-8342-b61a6c4c7d46" providerId="ADAL" clId="{FD5C7E06-D64F-4F9F-BE53-D5EEDE1886C9}" dt="2024-11-25T17:06:20.501" v="1549" actId="6549"/>
        <pc:sldMkLst>
          <pc:docMk/>
          <pc:sldMk cId="301779126" sldId="257"/>
        </pc:sldMkLst>
        <pc:spChg chg="mod">
          <ac:chgData name="Anja Olafsen Sjåstad" userId="a2d8694d-b945-42db-8342-b61a6c4c7d46" providerId="ADAL" clId="{FD5C7E06-D64F-4F9F-BE53-D5EEDE1886C9}" dt="2024-11-25T12:28:09.210" v="1209" actId="20577"/>
          <ac:spMkLst>
            <pc:docMk/>
            <pc:sldMk cId="301779126" sldId="257"/>
            <ac:spMk id="2" creationId="{0E200EB2-AFA8-4877-FD55-43EAF3395BD4}"/>
          </ac:spMkLst>
        </pc:spChg>
        <pc:spChg chg="del mod">
          <ac:chgData name="Anja Olafsen Sjåstad" userId="a2d8694d-b945-42db-8342-b61a6c4c7d46" providerId="ADAL" clId="{FD5C7E06-D64F-4F9F-BE53-D5EEDE1886C9}" dt="2024-11-25T12:28:22.109" v="1210" actId="478"/>
          <ac:spMkLst>
            <pc:docMk/>
            <pc:sldMk cId="301779126" sldId="257"/>
            <ac:spMk id="3" creationId="{EE575451-E866-5DD8-4CFC-81B27F05B358}"/>
          </ac:spMkLst>
        </pc:spChg>
        <pc:spChg chg="add del mod">
          <ac:chgData name="Anja Olafsen Sjåstad" userId="a2d8694d-b945-42db-8342-b61a6c4c7d46" providerId="ADAL" clId="{FD5C7E06-D64F-4F9F-BE53-D5EEDE1886C9}" dt="2024-11-25T12:28:30.986" v="1211" actId="478"/>
          <ac:spMkLst>
            <pc:docMk/>
            <pc:sldMk cId="301779126" sldId="257"/>
            <ac:spMk id="5" creationId="{331CF50D-0811-0E68-766F-0AF78F22EECC}"/>
          </ac:spMkLst>
        </pc:spChg>
        <pc:spChg chg="add mod">
          <ac:chgData name="Anja Olafsen Sjåstad" userId="a2d8694d-b945-42db-8342-b61a6c4c7d46" providerId="ADAL" clId="{FD5C7E06-D64F-4F9F-BE53-D5EEDE1886C9}" dt="2024-11-25T17:06:20.501" v="1549" actId="6549"/>
          <ac:spMkLst>
            <pc:docMk/>
            <pc:sldMk cId="301779126" sldId="257"/>
            <ac:spMk id="6" creationId="{F673FDB2-626B-9615-25D0-92174994BC07}"/>
          </ac:spMkLst>
        </pc:spChg>
        <pc:spChg chg="add mod">
          <ac:chgData name="Anja Olafsen Sjåstad" userId="a2d8694d-b945-42db-8342-b61a6c4c7d46" providerId="ADAL" clId="{FD5C7E06-D64F-4F9F-BE53-D5EEDE1886C9}" dt="2024-11-25T12:30:50.376" v="1346" actId="20577"/>
          <ac:spMkLst>
            <pc:docMk/>
            <pc:sldMk cId="301779126" sldId="257"/>
            <ac:spMk id="7" creationId="{BDFA7F8C-0509-0478-9DFA-481C8C1F7113}"/>
          </ac:spMkLst>
        </pc:spChg>
      </pc:sldChg>
      <pc:sldChg chg="modSp mod ord">
        <pc:chgData name="Anja Olafsen Sjåstad" userId="a2d8694d-b945-42db-8342-b61a6c4c7d46" providerId="ADAL" clId="{FD5C7E06-D64F-4F9F-BE53-D5EEDE1886C9}" dt="2024-11-25T17:02:28.554" v="1383" actId="1076"/>
        <pc:sldMkLst>
          <pc:docMk/>
          <pc:sldMk cId="2008527742" sldId="258"/>
        </pc:sldMkLst>
        <pc:spChg chg="mod">
          <ac:chgData name="Anja Olafsen Sjåstad" userId="a2d8694d-b945-42db-8342-b61a6c4c7d46" providerId="ADAL" clId="{FD5C7E06-D64F-4F9F-BE53-D5EEDE1886C9}" dt="2024-11-25T17:02:23.810" v="1382" actId="20577"/>
          <ac:spMkLst>
            <pc:docMk/>
            <pc:sldMk cId="2008527742" sldId="258"/>
            <ac:spMk id="3" creationId="{EE575451-E866-5DD8-4CFC-81B27F05B358}"/>
          </ac:spMkLst>
        </pc:spChg>
        <pc:picChg chg="mod">
          <ac:chgData name="Anja Olafsen Sjåstad" userId="a2d8694d-b945-42db-8342-b61a6c4c7d46" providerId="ADAL" clId="{FD5C7E06-D64F-4F9F-BE53-D5EEDE1886C9}" dt="2024-11-25T17:02:28.554" v="1383" actId="1076"/>
          <ac:picMkLst>
            <pc:docMk/>
            <pc:sldMk cId="2008527742" sldId="258"/>
            <ac:picMk id="5" creationId="{596566CA-7874-0796-CF46-6345C24F89EE}"/>
          </ac:picMkLst>
        </pc:picChg>
      </pc:sldChg>
      <pc:sldChg chg="addSp delSp modSp add mod">
        <pc:chgData name="Anja Olafsen Sjåstad" userId="a2d8694d-b945-42db-8342-b61a6c4c7d46" providerId="ADAL" clId="{FD5C7E06-D64F-4F9F-BE53-D5EEDE1886C9}" dt="2024-11-25T17:05:55.083" v="1535" actId="6549"/>
        <pc:sldMkLst>
          <pc:docMk/>
          <pc:sldMk cId="1356612405" sldId="259"/>
        </pc:sldMkLst>
        <pc:spChg chg="del">
          <ac:chgData name="Anja Olafsen Sjåstad" userId="a2d8694d-b945-42db-8342-b61a6c4c7d46" providerId="ADAL" clId="{FD5C7E06-D64F-4F9F-BE53-D5EEDE1886C9}" dt="2024-11-25T12:05:19.856" v="676" actId="478"/>
          <ac:spMkLst>
            <pc:docMk/>
            <pc:sldMk cId="1356612405" sldId="259"/>
            <ac:spMk id="2" creationId="{0E200EB2-AFA8-4877-FD55-43EAF3395BD4}"/>
          </ac:spMkLst>
        </pc:spChg>
        <pc:spChg chg="mod">
          <ac:chgData name="Anja Olafsen Sjåstad" userId="a2d8694d-b945-42db-8342-b61a6c4c7d46" providerId="ADAL" clId="{FD5C7E06-D64F-4F9F-BE53-D5EEDE1886C9}" dt="2024-11-25T17:05:55.083" v="1535" actId="6549"/>
          <ac:spMkLst>
            <pc:docMk/>
            <pc:sldMk cId="1356612405" sldId="259"/>
            <ac:spMk id="3" creationId="{EE575451-E866-5DD8-4CFC-81B27F05B358}"/>
          </ac:spMkLst>
        </pc:spChg>
        <pc:spChg chg="add del mod">
          <ac:chgData name="Anja Olafsen Sjåstad" userId="a2d8694d-b945-42db-8342-b61a6c4c7d46" providerId="ADAL" clId="{FD5C7E06-D64F-4F9F-BE53-D5EEDE1886C9}" dt="2024-11-25T12:05:22.109" v="677" actId="478"/>
          <ac:spMkLst>
            <pc:docMk/>
            <pc:sldMk cId="1356612405" sldId="259"/>
            <ac:spMk id="5" creationId="{8297251E-4540-27C2-3BA0-2ECB8A418B87}"/>
          </ac:spMkLst>
        </pc:spChg>
        <pc:spChg chg="add mod">
          <ac:chgData name="Anja Olafsen Sjåstad" userId="a2d8694d-b945-42db-8342-b61a6c4c7d46" providerId="ADAL" clId="{FD5C7E06-D64F-4F9F-BE53-D5EEDE1886C9}" dt="2024-11-25T12:23:41.400" v="744" actId="14100"/>
          <ac:spMkLst>
            <pc:docMk/>
            <pc:sldMk cId="1356612405" sldId="259"/>
            <ac:spMk id="6" creationId="{8EE146F4-C407-908C-062C-9AEA4FF2DF4A}"/>
          </ac:spMkLst>
        </pc:spChg>
      </pc:sldChg>
      <pc:sldChg chg="addSp modSp add mod">
        <pc:chgData name="Anja Olafsen Sjåstad" userId="a2d8694d-b945-42db-8342-b61a6c4c7d46" providerId="ADAL" clId="{FD5C7E06-D64F-4F9F-BE53-D5EEDE1886C9}" dt="2024-11-25T17:04:55.874" v="1477" actId="20577"/>
        <pc:sldMkLst>
          <pc:docMk/>
          <pc:sldMk cId="1459477269" sldId="260"/>
        </pc:sldMkLst>
        <pc:spChg chg="add mod">
          <ac:chgData name="Anja Olafsen Sjåstad" userId="a2d8694d-b945-42db-8342-b61a6c4c7d46" providerId="ADAL" clId="{FD5C7E06-D64F-4F9F-BE53-D5EEDE1886C9}" dt="2024-11-25T12:26:13.932" v="993" actId="20577"/>
          <ac:spMkLst>
            <pc:docMk/>
            <pc:sldMk cId="1459477269" sldId="260"/>
            <ac:spMk id="2" creationId="{7681B3BA-D4A6-70CC-08AD-79C45285400C}"/>
          </ac:spMkLst>
        </pc:spChg>
        <pc:spChg chg="mod">
          <ac:chgData name="Anja Olafsen Sjåstad" userId="a2d8694d-b945-42db-8342-b61a6c4c7d46" providerId="ADAL" clId="{FD5C7E06-D64F-4F9F-BE53-D5EEDE1886C9}" dt="2024-11-25T17:04:38.890" v="1463" actId="20577"/>
          <ac:spMkLst>
            <pc:docMk/>
            <pc:sldMk cId="1459477269" sldId="260"/>
            <ac:spMk id="3" creationId="{EE575451-E866-5DD8-4CFC-81B27F05B358}"/>
          </ac:spMkLst>
        </pc:spChg>
        <pc:spChg chg="add mod">
          <ac:chgData name="Anja Olafsen Sjåstad" userId="a2d8694d-b945-42db-8342-b61a6c4c7d46" providerId="ADAL" clId="{FD5C7E06-D64F-4F9F-BE53-D5EEDE1886C9}" dt="2024-11-25T17:04:55.874" v="1477" actId="20577"/>
          <ac:spMkLst>
            <pc:docMk/>
            <pc:sldMk cId="1459477269" sldId="260"/>
            <ac:spMk id="4" creationId="{82CAFD89-FA02-1A8A-5D8D-AC21A00DB061}"/>
          </ac:spMkLst>
        </pc:spChg>
        <pc:spChg chg="mod">
          <ac:chgData name="Anja Olafsen Sjåstad" userId="a2d8694d-b945-42db-8342-b61a6c4c7d46" providerId="ADAL" clId="{FD5C7E06-D64F-4F9F-BE53-D5EEDE1886C9}" dt="2024-11-25T12:07:44.549" v="707" actId="20577"/>
          <ac:spMkLst>
            <pc:docMk/>
            <pc:sldMk cId="1459477269" sldId="260"/>
            <ac:spMk id="6" creationId="{8EE146F4-C407-908C-062C-9AEA4FF2DF4A}"/>
          </ac:spMkLst>
        </pc:spChg>
      </pc:sldChg>
      <pc:sldChg chg="modSp new mod ord">
        <pc:chgData name="Anja Olafsen Sjåstad" userId="a2d8694d-b945-42db-8342-b61a6c4c7d46" providerId="ADAL" clId="{FD5C7E06-D64F-4F9F-BE53-D5EEDE1886C9}" dt="2024-11-25T17:08:00.843" v="1693" actId="20577"/>
        <pc:sldMkLst>
          <pc:docMk/>
          <pc:sldMk cId="2596231722" sldId="261"/>
        </pc:sldMkLst>
        <pc:spChg chg="mod">
          <ac:chgData name="Anja Olafsen Sjåstad" userId="a2d8694d-b945-42db-8342-b61a6c4c7d46" providerId="ADAL" clId="{FD5C7E06-D64F-4F9F-BE53-D5EEDE1886C9}" dt="2024-11-25T17:07:38.267" v="1657" actId="20577"/>
          <ac:spMkLst>
            <pc:docMk/>
            <pc:sldMk cId="2596231722" sldId="261"/>
            <ac:spMk id="2" creationId="{03416918-4C6D-A81C-B40F-3F53CC64F2D1}"/>
          </ac:spMkLst>
        </pc:spChg>
        <pc:spChg chg="mod">
          <ac:chgData name="Anja Olafsen Sjåstad" userId="a2d8694d-b945-42db-8342-b61a6c4c7d46" providerId="ADAL" clId="{FD5C7E06-D64F-4F9F-BE53-D5EEDE1886C9}" dt="2024-11-25T17:08:00.843" v="1693" actId="20577"/>
          <ac:spMkLst>
            <pc:docMk/>
            <pc:sldMk cId="2596231722" sldId="261"/>
            <ac:spMk id="3" creationId="{A6A286B6-A2A2-20C8-F775-2024415B3A23}"/>
          </ac:spMkLst>
        </pc:spChg>
      </pc:sldChg>
    </pc:docChg>
  </pc:docChgLst>
  <pc:docChgLst>
    <pc:chgData name="Anja Olafsen Sjåstad" userId="a2d8694d-b945-42db-8342-b61a6c4c7d46" providerId="ADAL" clId="{EF2C1BEA-2F78-4E74-BBBB-61511C906154}"/>
    <pc:docChg chg="undo custSel addSld modSld">
      <pc:chgData name="Anja Olafsen Sjåstad" userId="a2d8694d-b945-42db-8342-b61a6c4c7d46" providerId="ADAL" clId="{EF2C1BEA-2F78-4E74-BBBB-61511C906154}" dt="2024-11-27T09:56:38.917" v="829" actId="255"/>
      <pc:docMkLst>
        <pc:docMk/>
      </pc:docMkLst>
      <pc:sldChg chg="modSp mod">
        <pc:chgData name="Anja Olafsen Sjåstad" userId="a2d8694d-b945-42db-8342-b61a6c4c7d46" providerId="ADAL" clId="{EF2C1BEA-2F78-4E74-BBBB-61511C906154}" dt="2024-11-27T09:29:25.044" v="383" actId="207"/>
        <pc:sldMkLst>
          <pc:docMk/>
          <pc:sldMk cId="301779126" sldId="257"/>
        </pc:sldMkLst>
        <pc:spChg chg="mod">
          <ac:chgData name="Anja Olafsen Sjåstad" userId="a2d8694d-b945-42db-8342-b61a6c4c7d46" providerId="ADAL" clId="{EF2C1BEA-2F78-4E74-BBBB-61511C906154}" dt="2024-11-27T09:27:30.787" v="344" actId="207"/>
          <ac:spMkLst>
            <pc:docMk/>
            <pc:sldMk cId="301779126" sldId="257"/>
            <ac:spMk id="2" creationId="{0E200EB2-AFA8-4877-FD55-43EAF3395BD4}"/>
          </ac:spMkLst>
        </pc:spChg>
        <pc:spChg chg="mod">
          <ac:chgData name="Anja Olafsen Sjåstad" userId="a2d8694d-b945-42db-8342-b61a6c4c7d46" providerId="ADAL" clId="{EF2C1BEA-2F78-4E74-BBBB-61511C906154}" dt="2024-11-27T09:29:14.995" v="382" actId="20577"/>
          <ac:spMkLst>
            <pc:docMk/>
            <pc:sldMk cId="301779126" sldId="257"/>
            <ac:spMk id="6" creationId="{F673FDB2-626B-9615-25D0-92174994BC07}"/>
          </ac:spMkLst>
        </pc:spChg>
        <pc:spChg chg="mod">
          <ac:chgData name="Anja Olafsen Sjåstad" userId="a2d8694d-b945-42db-8342-b61a6c4c7d46" providerId="ADAL" clId="{EF2C1BEA-2F78-4E74-BBBB-61511C906154}" dt="2024-11-27T09:29:25.044" v="383" actId="207"/>
          <ac:spMkLst>
            <pc:docMk/>
            <pc:sldMk cId="301779126" sldId="257"/>
            <ac:spMk id="7" creationId="{BDFA7F8C-0509-0478-9DFA-481C8C1F7113}"/>
          </ac:spMkLst>
        </pc:spChg>
      </pc:sldChg>
      <pc:sldChg chg="modSp mod">
        <pc:chgData name="Anja Olafsen Sjåstad" userId="a2d8694d-b945-42db-8342-b61a6c4c7d46" providerId="ADAL" clId="{EF2C1BEA-2F78-4E74-BBBB-61511C906154}" dt="2024-11-27T09:43:32.877" v="695" actId="20577"/>
        <pc:sldMkLst>
          <pc:docMk/>
          <pc:sldMk cId="2008527742" sldId="258"/>
        </pc:sldMkLst>
        <pc:spChg chg="mod">
          <ac:chgData name="Anja Olafsen Sjåstad" userId="a2d8694d-b945-42db-8342-b61a6c4c7d46" providerId="ADAL" clId="{EF2C1BEA-2F78-4E74-BBBB-61511C906154}" dt="2024-11-27T09:22:46.665" v="170" actId="20577"/>
          <ac:spMkLst>
            <pc:docMk/>
            <pc:sldMk cId="2008527742" sldId="258"/>
            <ac:spMk id="2" creationId="{0E200EB2-AFA8-4877-FD55-43EAF3395BD4}"/>
          </ac:spMkLst>
        </pc:spChg>
        <pc:spChg chg="mod">
          <ac:chgData name="Anja Olafsen Sjåstad" userId="a2d8694d-b945-42db-8342-b61a6c4c7d46" providerId="ADAL" clId="{EF2C1BEA-2F78-4E74-BBBB-61511C906154}" dt="2024-11-27T09:43:32.877" v="695" actId="20577"/>
          <ac:spMkLst>
            <pc:docMk/>
            <pc:sldMk cId="2008527742" sldId="258"/>
            <ac:spMk id="3" creationId="{EE575451-E866-5DD8-4CFC-81B27F05B358}"/>
          </ac:spMkLst>
        </pc:spChg>
        <pc:picChg chg="mod">
          <ac:chgData name="Anja Olafsen Sjåstad" userId="a2d8694d-b945-42db-8342-b61a6c4c7d46" providerId="ADAL" clId="{EF2C1BEA-2F78-4E74-BBBB-61511C906154}" dt="2024-11-27T09:19:39.574" v="51" actId="1076"/>
          <ac:picMkLst>
            <pc:docMk/>
            <pc:sldMk cId="2008527742" sldId="258"/>
            <ac:picMk id="5" creationId="{596566CA-7874-0796-CF46-6345C24F89EE}"/>
          </ac:picMkLst>
        </pc:picChg>
      </pc:sldChg>
      <pc:sldChg chg="modSp mod">
        <pc:chgData name="Anja Olafsen Sjåstad" userId="a2d8694d-b945-42db-8342-b61a6c4c7d46" providerId="ADAL" clId="{EF2C1BEA-2F78-4E74-BBBB-61511C906154}" dt="2024-11-27T09:28:37.887" v="378" actId="20577"/>
        <pc:sldMkLst>
          <pc:docMk/>
          <pc:sldMk cId="1356612405" sldId="259"/>
        </pc:sldMkLst>
        <pc:spChg chg="mod">
          <ac:chgData name="Anja Olafsen Sjåstad" userId="a2d8694d-b945-42db-8342-b61a6c4c7d46" providerId="ADAL" clId="{EF2C1BEA-2F78-4E74-BBBB-61511C906154}" dt="2024-11-27T09:28:37.887" v="378" actId="20577"/>
          <ac:spMkLst>
            <pc:docMk/>
            <pc:sldMk cId="1356612405" sldId="259"/>
            <ac:spMk id="3" creationId="{EE575451-E866-5DD8-4CFC-81B27F05B358}"/>
          </ac:spMkLst>
        </pc:spChg>
        <pc:spChg chg="mod">
          <ac:chgData name="Anja Olafsen Sjåstad" userId="a2d8694d-b945-42db-8342-b61a6c4c7d46" providerId="ADAL" clId="{EF2C1BEA-2F78-4E74-BBBB-61511C906154}" dt="2024-11-27T09:22:33.469" v="167" actId="207"/>
          <ac:spMkLst>
            <pc:docMk/>
            <pc:sldMk cId="1356612405" sldId="259"/>
            <ac:spMk id="6" creationId="{8EE146F4-C407-908C-062C-9AEA4FF2DF4A}"/>
          </ac:spMkLst>
        </pc:spChg>
      </pc:sldChg>
      <pc:sldChg chg="modSp mod">
        <pc:chgData name="Anja Olafsen Sjåstad" userId="a2d8694d-b945-42db-8342-b61a6c4c7d46" providerId="ADAL" clId="{EF2C1BEA-2F78-4E74-BBBB-61511C906154}" dt="2024-11-27T09:27:20.924" v="343" actId="20577"/>
        <pc:sldMkLst>
          <pc:docMk/>
          <pc:sldMk cId="1459477269" sldId="260"/>
        </pc:sldMkLst>
        <pc:spChg chg="mod">
          <ac:chgData name="Anja Olafsen Sjåstad" userId="a2d8694d-b945-42db-8342-b61a6c4c7d46" providerId="ADAL" clId="{EF2C1BEA-2F78-4E74-BBBB-61511C906154}" dt="2024-11-27T09:26:54.641" v="298" actId="207"/>
          <ac:spMkLst>
            <pc:docMk/>
            <pc:sldMk cId="1459477269" sldId="260"/>
            <ac:spMk id="2" creationId="{7681B3BA-D4A6-70CC-08AD-79C45285400C}"/>
          </ac:spMkLst>
        </pc:spChg>
        <pc:spChg chg="mod">
          <ac:chgData name="Anja Olafsen Sjåstad" userId="a2d8694d-b945-42db-8342-b61a6c4c7d46" providerId="ADAL" clId="{EF2C1BEA-2F78-4E74-BBBB-61511C906154}" dt="2024-11-27T09:26:42.887" v="297" actId="20577"/>
          <ac:spMkLst>
            <pc:docMk/>
            <pc:sldMk cId="1459477269" sldId="260"/>
            <ac:spMk id="3" creationId="{EE575451-E866-5DD8-4CFC-81B27F05B358}"/>
          </ac:spMkLst>
        </pc:spChg>
        <pc:spChg chg="mod">
          <ac:chgData name="Anja Olafsen Sjåstad" userId="a2d8694d-b945-42db-8342-b61a6c4c7d46" providerId="ADAL" clId="{EF2C1BEA-2F78-4E74-BBBB-61511C906154}" dt="2024-11-27T09:27:20.924" v="343" actId="20577"/>
          <ac:spMkLst>
            <pc:docMk/>
            <pc:sldMk cId="1459477269" sldId="260"/>
            <ac:spMk id="4" creationId="{82CAFD89-FA02-1A8A-5D8D-AC21A00DB061}"/>
          </ac:spMkLst>
        </pc:spChg>
        <pc:spChg chg="mod">
          <ac:chgData name="Anja Olafsen Sjåstad" userId="a2d8694d-b945-42db-8342-b61a6c4c7d46" providerId="ADAL" clId="{EF2C1BEA-2F78-4E74-BBBB-61511C906154}" dt="2024-11-27T09:25:39.146" v="236" actId="20577"/>
          <ac:spMkLst>
            <pc:docMk/>
            <pc:sldMk cId="1459477269" sldId="260"/>
            <ac:spMk id="6" creationId="{8EE146F4-C407-908C-062C-9AEA4FF2DF4A}"/>
          </ac:spMkLst>
        </pc:spChg>
      </pc:sldChg>
      <pc:sldChg chg="modSp mod">
        <pc:chgData name="Anja Olafsen Sjåstad" userId="a2d8694d-b945-42db-8342-b61a6c4c7d46" providerId="ADAL" clId="{EF2C1BEA-2F78-4E74-BBBB-61511C906154}" dt="2024-11-27T09:42:55.863" v="694" actId="20577"/>
        <pc:sldMkLst>
          <pc:docMk/>
          <pc:sldMk cId="2596231722" sldId="261"/>
        </pc:sldMkLst>
        <pc:spChg chg="mod">
          <ac:chgData name="Anja Olafsen Sjåstad" userId="a2d8694d-b945-42db-8342-b61a6c4c7d46" providerId="ADAL" clId="{EF2C1BEA-2F78-4E74-BBBB-61511C906154}" dt="2024-11-27T09:42:55.863" v="694" actId="20577"/>
          <ac:spMkLst>
            <pc:docMk/>
            <pc:sldMk cId="2596231722" sldId="261"/>
            <ac:spMk id="2" creationId="{03416918-4C6D-A81C-B40F-3F53CC64F2D1}"/>
          </ac:spMkLst>
        </pc:spChg>
      </pc:sldChg>
      <pc:sldChg chg="addSp delSp modSp add mod">
        <pc:chgData name="Anja Olafsen Sjåstad" userId="a2d8694d-b945-42db-8342-b61a6c4c7d46" providerId="ADAL" clId="{EF2C1BEA-2F78-4E74-BBBB-61511C906154}" dt="2024-11-27T09:32:24.668" v="475" actId="20577"/>
        <pc:sldMkLst>
          <pc:docMk/>
          <pc:sldMk cId="3759606178" sldId="262"/>
        </pc:sldMkLst>
        <pc:spChg chg="mod">
          <ac:chgData name="Anja Olafsen Sjåstad" userId="a2d8694d-b945-42db-8342-b61a6c4c7d46" providerId="ADAL" clId="{EF2C1BEA-2F78-4E74-BBBB-61511C906154}" dt="2024-11-27T09:32:24.668" v="475" actId="20577"/>
          <ac:spMkLst>
            <pc:docMk/>
            <pc:sldMk cId="3759606178" sldId="262"/>
            <ac:spMk id="2" creationId="{03416918-4C6D-A81C-B40F-3F53CC64F2D1}"/>
          </ac:spMkLst>
        </pc:spChg>
        <pc:spChg chg="add del mod">
          <ac:chgData name="Anja Olafsen Sjåstad" userId="a2d8694d-b945-42db-8342-b61a6c4c7d46" providerId="ADAL" clId="{EF2C1BEA-2F78-4E74-BBBB-61511C906154}" dt="2024-11-27T09:31:57.866" v="423" actId="1076"/>
          <ac:spMkLst>
            <pc:docMk/>
            <pc:sldMk cId="3759606178" sldId="262"/>
            <ac:spMk id="3" creationId="{A6A286B6-A2A2-20C8-F775-2024415B3A23}"/>
          </ac:spMkLst>
        </pc:spChg>
        <pc:spChg chg="add del mod">
          <ac:chgData name="Anja Olafsen Sjåstad" userId="a2d8694d-b945-42db-8342-b61a6c4c7d46" providerId="ADAL" clId="{EF2C1BEA-2F78-4E74-BBBB-61511C906154}" dt="2024-11-27T09:30:08.890" v="417" actId="478"/>
          <ac:spMkLst>
            <pc:docMk/>
            <pc:sldMk cId="3759606178" sldId="262"/>
            <ac:spMk id="5" creationId="{FD8605CC-9F9B-BC7C-BA72-8C8B07272E9F}"/>
          </ac:spMkLst>
        </pc:spChg>
      </pc:sldChg>
      <pc:sldChg chg="addSp delSp modSp add mod">
        <pc:chgData name="Anja Olafsen Sjåstad" userId="a2d8694d-b945-42db-8342-b61a6c4c7d46" providerId="ADAL" clId="{EF2C1BEA-2F78-4E74-BBBB-61511C906154}" dt="2024-11-27T09:36:38.350" v="495" actId="1076"/>
        <pc:sldMkLst>
          <pc:docMk/>
          <pc:sldMk cId="3213679760" sldId="263"/>
        </pc:sldMkLst>
        <pc:spChg chg="del">
          <ac:chgData name="Anja Olafsen Sjåstad" userId="a2d8694d-b945-42db-8342-b61a6c4c7d46" providerId="ADAL" clId="{EF2C1BEA-2F78-4E74-BBBB-61511C906154}" dt="2024-11-27T09:35:09.299" v="476" actId="478"/>
          <ac:spMkLst>
            <pc:docMk/>
            <pc:sldMk cId="3213679760" sldId="263"/>
            <ac:spMk id="2" creationId="{0E200EB2-AFA8-4877-FD55-43EAF3395BD4}"/>
          </ac:spMkLst>
        </pc:spChg>
        <pc:spChg chg="add del mod">
          <ac:chgData name="Anja Olafsen Sjåstad" userId="a2d8694d-b945-42db-8342-b61a6c4c7d46" providerId="ADAL" clId="{EF2C1BEA-2F78-4E74-BBBB-61511C906154}" dt="2024-11-27T09:35:11.568" v="477" actId="478"/>
          <ac:spMkLst>
            <pc:docMk/>
            <pc:sldMk cId="3213679760" sldId="263"/>
            <ac:spMk id="4" creationId="{F9AF2F5D-A9EA-3CE0-86D1-89E3F6EBA3CA}"/>
          </ac:spMkLst>
        </pc:spChg>
        <pc:spChg chg="del">
          <ac:chgData name="Anja Olafsen Sjåstad" userId="a2d8694d-b945-42db-8342-b61a6c4c7d46" providerId="ADAL" clId="{EF2C1BEA-2F78-4E74-BBBB-61511C906154}" dt="2024-11-27T09:35:13.774" v="478" actId="478"/>
          <ac:spMkLst>
            <pc:docMk/>
            <pc:sldMk cId="3213679760" sldId="263"/>
            <ac:spMk id="6" creationId="{F673FDB2-626B-9615-25D0-92174994BC07}"/>
          </ac:spMkLst>
        </pc:spChg>
        <pc:spChg chg="del">
          <ac:chgData name="Anja Olafsen Sjåstad" userId="a2d8694d-b945-42db-8342-b61a6c4c7d46" providerId="ADAL" clId="{EF2C1BEA-2F78-4E74-BBBB-61511C906154}" dt="2024-11-27T09:35:16.911" v="479" actId="478"/>
          <ac:spMkLst>
            <pc:docMk/>
            <pc:sldMk cId="3213679760" sldId="263"/>
            <ac:spMk id="7" creationId="{BDFA7F8C-0509-0478-9DFA-481C8C1F7113}"/>
          </ac:spMkLst>
        </pc:spChg>
        <pc:picChg chg="add mod">
          <ac:chgData name="Anja Olafsen Sjåstad" userId="a2d8694d-b945-42db-8342-b61a6c4c7d46" providerId="ADAL" clId="{EF2C1BEA-2F78-4E74-BBBB-61511C906154}" dt="2024-11-27T09:36:38.350" v="495" actId="1076"/>
          <ac:picMkLst>
            <pc:docMk/>
            <pc:sldMk cId="3213679760" sldId="263"/>
            <ac:picMk id="8" creationId="{EC36FFDA-A565-1E82-338D-2D9F19FFF3BA}"/>
          </ac:picMkLst>
        </pc:picChg>
        <pc:picChg chg="add mod">
          <ac:chgData name="Anja Olafsen Sjåstad" userId="a2d8694d-b945-42db-8342-b61a6c4c7d46" providerId="ADAL" clId="{EF2C1BEA-2F78-4E74-BBBB-61511C906154}" dt="2024-11-27T09:36:35.520" v="494" actId="1076"/>
          <ac:picMkLst>
            <pc:docMk/>
            <pc:sldMk cId="3213679760" sldId="263"/>
            <ac:picMk id="10" creationId="{03B5F00A-9931-A3F6-9697-57D696F79680}"/>
          </ac:picMkLst>
        </pc:picChg>
        <pc:picChg chg="add mod">
          <ac:chgData name="Anja Olafsen Sjåstad" userId="a2d8694d-b945-42db-8342-b61a6c4c7d46" providerId="ADAL" clId="{EF2C1BEA-2F78-4E74-BBBB-61511C906154}" dt="2024-11-27T09:36:33.230" v="493" actId="1076"/>
          <ac:picMkLst>
            <pc:docMk/>
            <pc:sldMk cId="3213679760" sldId="263"/>
            <ac:picMk id="12" creationId="{1994D32E-979F-8115-A9B0-9935271E1624}"/>
          </ac:picMkLst>
        </pc:picChg>
      </pc:sldChg>
      <pc:sldChg chg="addSp delSp modSp add mod">
        <pc:chgData name="Anja Olafsen Sjåstad" userId="a2d8694d-b945-42db-8342-b61a6c4c7d46" providerId="ADAL" clId="{EF2C1BEA-2F78-4E74-BBBB-61511C906154}" dt="2024-11-27T09:45:56.694" v="769" actId="1076"/>
        <pc:sldMkLst>
          <pc:docMk/>
          <pc:sldMk cId="2480031563" sldId="264"/>
        </pc:sldMkLst>
        <pc:picChg chg="add mod">
          <ac:chgData name="Anja Olafsen Sjåstad" userId="a2d8694d-b945-42db-8342-b61a6c4c7d46" providerId="ADAL" clId="{EF2C1BEA-2F78-4E74-BBBB-61511C906154}" dt="2024-11-27T09:45:56.694" v="769" actId="1076"/>
          <ac:picMkLst>
            <pc:docMk/>
            <pc:sldMk cId="2480031563" sldId="264"/>
            <ac:picMk id="3" creationId="{93648909-4205-21EB-3CCD-DA57A75DB362}"/>
          </ac:picMkLst>
        </pc:picChg>
        <pc:picChg chg="add mod">
          <ac:chgData name="Anja Olafsen Sjåstad" userId="a2d8694d-b945-42db-8342-b61a6c4c7d46" providerId="ADAL" clId="{EF2C1BEA-2F78-4E74-BBBB-61511C906154}" dt="2024-11-27T09:37:51.302" v="507" actId="1076"/>
          <ac:picMkLst>
            <pc:docMk/>
            <pc:sldMk cId="2480031563" sldId="264"/>
            <ac:picMk id="5" creationId="{64A1DE43-7DA6-712A-831D-16F071A75EB8}"/>
          </ac:picMkLst>
        </pc:picChg>
        <pc:picChg chg="del">
          <ac:chgData name="Anja Olafsen Sjåstad" userId="a2d8694d-b945-42db-8342-b61a6c4c7d46" providerId="ADAL" clId="{EF2C1BEA-2F78-4E74-BBBB-61511C906154}" dt="2024-11-27T09:37:05.770" v="499" actId="478"/>
          <ac:picMkLst>
            <pc:docMk/>
            <pc:sldMk cId="2480031563" sldId="264"/>
            <ac:picMk id="8" creationId="{EC36FFDA-A565-1E82-338D-2D9F19FFF3BA}"/>
          </ac:picMkLst>
        </pc:picChg>
        <pc:picChg chg="del">
          <ac:chgData name="Anja Olafsen Sjåstad" userId="a2d8694d-b945-42db-8342-b61a6c4c7d46" providerId="ADAL" clId="{EF2C1BEA-2F78-4E74-BBBB-61511C906154}" dt="2024-11-27T09:37:05.214" v="498" actId="478"/>
          <ac:picMkLst>
            <pc:docMk/>
            <pc:sldMk cId="2480031563" sldId="264"/>
            <ac:picMk id="10" creationId="{03B5F00A-9931-A3F6-9697-57D696F79680}"/>
          </ac:picMkLst>
        </pc:picChg>
        <pc:picChg chg="del">
          <ac:chgData name="Anja Olafsen Sjåstad" userId="a2d8694d-b945-42db-8342-b61a6c4c7d46" providerId="ADAL" clId="{EF2C1BEA-2F78-4E74-BBBB-61511C906154}" dt="2024-11-27T09:37:04.598" v="497" actId="478"/>
          <ac:picMkLst>
            <pc:docMk/>
            <pc:sldMk cId="2480031563" sldId="264"/>
            <ac:picMk id="12" creationId="{1994D32E-979F-8115-A9B0-9935271E1624}"/>
          </ac:picMkLst>
        </pc:picChg>
      </pc:sldChg>
      <pc:sldChg chg="addSp delSp modSp new mod">
        <pc:chgData name="Anja Olafsen Sjåstad" userId="a2d8694d-b945-42db-8342-b61a6c4c7d46" providerId="ADAL" clId="{EF2C1BEA-2F78-4E74-BBBB-61511C906154}" dt="2024-11-27T09:56:38.917" v="829" actId="255"/>
        <pc:sldMkLst>
          <pc:docMk/>
          <pc:sldMk cId="3552392900" sldId="265"/>
        </pc:sldMkLst>
        <pc:spChg chg="del">
          <ac:chgData name="Anja Olafsen Sjåstad" userId="a2d8694d-b945-42db-8342-b61a6c4c7d46" providerId="ADAL" clId="{EF2C1BEA-2F78-4E74-BBBB-61511C906154}" dt="2024-11-27T09:40:07.262" v="509" actId="478"/>
          <ac:spMkLst>
            <pc:docMk/>
            <pc:sldMk cId="3552392900" sldId="265"/>
            <ac:spMk id="2" creationId="{448810B2-1388-EA18-7AE8-931AE50674CE}"/>
          </ac:spMkLst>
        </pc:spChg>
        <pc:spChg chg="del">
          <ac:chgData name="Anja Olafsen Sjåstad" userId="a2d8694d-b945-42db-8342-b61a6c4c7d46" providerId="ADAL" clId="{EF2C1BEA-2F78-4E74-BBBB-61511C906154}" dt="2024-11-27T09:40:09.375" v="510" actId="478"/>
          <ac:spMkLst>
            <pc:docMk/>
            <pc:sldMk cId="3552392900" sldId="265"/>
            <ac:spMk id="3" creationId="{19926574-F950-4928-432D-6B7564883111}"/>
          </ac:spMkLst>
        </pc:spChg>
        <pc:spChg chg="add mod">
          <ac:chgData name="Anja Olafsen Sjåstad" userId="a2d8694d-b945-42db-8342-b61a6c4c7d46" providerId="ADAL" clId="{EF2C1BEA-2F78-4E74-BBBB-61511C906154}" dt="2024-11-27T09:45:17" v="723" actId="1038"/>
          <ac:spMkLst>
            <pc:docMk/>
            <pc:sldMk cId="3552392900" sldId="265"/>
            <ac:spMk id="6" creationId="{3E523C20-B577-3F6C-C266-4E5C3B6CCFD0}"/>
          </ac:spMkLst>
        </pc:spChg>
        <pc:spChg chg="add mod">
          <ac:chgData name="Anja Olafsen Sjåstad" userId="a2d8694d-b945-42db-8342-b61a6c4c7d46" providerId="ADAL" clId="{EF2C1BEA-2F78-4E74-BBBB-61511C906154}" dt="2024-11-27T09:56:38.917" v="829" actId="255"/>
          <ac:spMkLst>
            <pc:docMk/>
            <pc:sldMk cId="3552392900" sldId="265"/>
            <ac:spMk id="7" creationId="{4637C6CC-BD5E-921C-3E70-9ED94ED4D176}"/>
          </ac:spMkLst>
        </pc:spChg>
        <pc:picChg chg="add mod">
          <ac:chgData name="Anja Olafsen Sjåstad" userId="a2d8694d-b945-42db-8342-b61a6c4c7d46" providerId="ADAL" clId="{EF2C1BEA-2F78-4E74-BBBB-61511C906154}" dt="2024-11-27T09:45:17" v="723" actId="1038"/>
          <ac:picMkLst>
            <pc:docMk/>
            <pc:sldMk cId="3552392900" sldId="265"/>
            <ac:picMk id="5" creationId="{5BAE0B53-3C1E-3298-E5B3-CB7CCA851B4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B521-DE52-1259-6150-6023BE80A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3AB31C-B59B-C84D-74E1-67721E1E8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2738B-ACFB-147A-BF22-D7F1C919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57019-5441-1E35-69E0-2DB74BCD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21C95-51AA-A4B1-9BC2-152A8677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316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42BF-43E3-22BF-7764-328634355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83318-E838-FBDE-9122-1732360E4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32AD-614C-2DA0-8985-1F40334F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DB4FE-EBEF-6E1E-9A50-7730DCBC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C2787-0270-4628-80C9-6D14D726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46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7CA0-F14F-9203-38A6-1158B206D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5B016-6715-109D-3ED1-32E09D00B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4E5E3-03D8-0B7B-C410-6E866F6F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4C8AC-7BD9-8AFE-23EB-968C25D2E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D23B2-C1E9-8989-C6EA-65CD77A8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93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2FC3-0C3C-1329-7CEA-DD652554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30756-EBF4-755E-18DD-E305481FF3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10A8C-0F26-0C78-2398-11FBAE312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CCC2F-1AFA-46B3-6BCF-31C9257FD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A69FF-E048-4C79-16D9-4011E8F2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1ECF8-C39E-F6EF-D9EB-5D685E03C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82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00E3-F063-98BC-CAA5-0CC6A4EA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23346-D35E-E82E-462C-939FF5C88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C38262-F84E-981F-3CB3-22732B839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28167-6294-7E39-8386-64C8E0E80D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A7563-FDE2-CDBA-2E47-457372354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EE219-48B4-F6A7-7BE8-F90A736A8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A1CF93-9B56-2CA5-EE30-14154022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42DD1-5234-7B61-A159-F9C595D3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267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256FA-F014-A923-D9C2-516BD898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0F1BB1-79EB-B8F2-3EE5-D65995B00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4EF1E-24A4-9A2B-2C2F-90E10C197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DB8B7-2463-A2A0-77E3-B7A3F03A2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7FEEE7-24CA-F553-DA3A-D9570605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40201-D207-1222-6A74-E5269EE6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205ED-1DF1-B191-48DA-A93F8086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660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A557-975D-9A0A-8498-7087BB44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5E403-F7AB-16AB-F07D-2A848C252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49E3F-1CFC-37A6-C78E-63C851CCB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FED78-02A2-298F-788E-50D459FFD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CB71D-F06E-4766-F2CB-C9C77C2E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EB1FA-3C48-5C47-F0F8-C48758AD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777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38AAE-F6FA-458D-7A12-E4AEDA5E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6DF2F-E712-3006-4761-E35BFA092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416C1-975C-AB5C-C0D3-09D2BC672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627F2-E7D2-484A-C852-CBE68013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838E2-A065-5097-6584-C4EB4CF2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25C10-22CD-C1B4-CCF9-4ED6F43AD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423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2CA15-E763-EC6C-9140-921F5F2C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2F772F-630C-7EA4-AC7C-B95AB1C06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280E1-8A8E-F73D-D73F-C85AD89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65285-D3B6-BAFF-7607-343589DE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B9C5A-3A00-5A2B-7620-885B6E87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80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CE352D-6211-85F8-CAD9-3EA1FE70F4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F7D49-CA5A-35B3-469E-EA140D26E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C6B56-5A3B-B3A6-3AB3-312E5FEAA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A3529-EC25-4685-4914-5A8A244F4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4AF85-42F6-AD49-D8A1-04091121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2431C1-AFD0-6969-1DAA-2D9B4E98D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2E057-CC4D-A841-3F48-52F4B523F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8B7A4-93EB-9314-8D30-670744A2F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30F81-8C04-4AAD-BC80-EE46B52C67D8}" type="datetimeFigureOut">
              <a:rPr lang="nb-NO" smtClean="0"/>
              <a:t>20.03.2025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4C1FC-B6CE-C081-CF19-A56B0B75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CACED-44CC-B9B8-0CB6-759170624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C81AA-2E14-493F-96EF-C93B1AC8E2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02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6918-4C6D-A81C-B40F-3F53CC64F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7" y="1122363"/>
            <a:ext cx="11504706" cy="2387600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Planlegging av </a:t>
            </a:r>
            <a:r>
              <a:rPr lang="nb-NO" dirty="0" err="1">
                <a:solidFill>
                  <a:schemeClr val="accent6">
                    <a:lumMod val="50000"/>
                  </a:schemeClr>
                </a:solidFill>
              </a:rPr>
              <a:t>MSc</a:t>
            </a:r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- og </a:t>
            </a:r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prosjektoppgaver </a:t>
            </a:r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som berøres av flytteperioden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286B6-A2A2-20C8-F775-2024415B3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Studieadministrasjonen, Programledere og Utdanningsleder</a:t>
            </a:r>
          </a:p>
        </p:txBody>
      </p:sp>
    </p:spTree>
    <p:extLst>
      <p:ext uri="{BB962C8B-B14F-4D97-AF65-F5344CB8AC3E}">
        <p14:creationId xmlns:p14="http://schemas.microsoft.com/office/powerpoint/2010/main" val="259623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0EB2-AFA8-4877-FD55-43EAF3395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075"/>
            <a:ext cx="12237522" cy="1325563"/>
          </a:xfrm>
        </p:spPr>
        <p:txBody>
          <a:bodyPr>
            <a:normAutofit/>
          </a:bodyPr>
          <a:lstStyle/>
          <a:p>
            <a:r>
              <a:rPr lang="nb-NO" sz="3200" b="1" dirty="0" err="1">
                <a:solidFill>
                  <a:schemeClr val="accent6">
                    <a:lumMod val="50000"/>
                  </a:schemeClr>
                </a:solidFill>
              </a:rPr>
              <a:t>MSc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 kull- oppstart H-24 (full progresjon) og innleveringsfrist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 1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5/5-26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75451-E866-5DD8-4CFC-81B27F05B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03" y="966461"/>
            <a:ext cx="11493431" cy="4351338"/>
          </a:xfrm>
        </p:spPr>
        <p:txBody>
          <a:bodyPr>
            <a:normAutofit/>
          </a:bodyPr>
          <a:lstStyle/>
          <a:p>
            <a:r>
              <a:rPr lang="nb-NO" sz="18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 anbefaler at studentene tar 10 studiepoeng teoretisk pensum V-26 og ditto mindre V-25 eller H-25 for å sikre at de får ferdigstilt alt eksperimentelt arbeid før utgangen av H-25 (info formidlet på epost)</a:t>
            </a:r>
          </a:p>
          <a:p>
            <a:pPr lvl="1"/>
            <a:r>
              <a:rPr lang="nb-NO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 har dispensasjon av Fakultetet til å tilby denne ordningen for H-24 </a:t>
            </a:r>
            <a:r>
              <a:rPr lang="nb-NO" sz="1400" kern="1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nb-NO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studentkullet</a:t>
            </a:r>
          </a:p>
          <a:p>
            <a:endParaRPr lang="nb-NO" sz="18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 vil gi større fleksibilitet i endring av planer for </a:t>
            </a:r>
            <a:r>
              <a:rPr lang="nb-NO" sz="1800" kern="1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prosjektet (basert på søknad)</a:t>
            </a:r>
          </a:p>
          <a:p>
            <a:endParaRPr lang="nb-NO" sz="18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Søknadsfrist for innlevering av studieplan er 1/12-24. </a:t>
            </a:r>
          </a:p>
          <a:p>
            <a:pPr marL="0" indent="0">
              <a:buNone/>
            </a:pPr>
            <a:endParaRPr lang="nb-NO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566CA-7874-0796-CF46-6345C24F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47" y="3341727"/>
            <a:ext cx="6761069" cy="35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2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75451-E866-5DD8-4CFC-81B27F05B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8" y="1063812"/>
            <a:ext cx="11869271" cy="562385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KI anbefaler at flest mulig </a:t>
            </a:r>
            <a:r>
              <a:rPr lang="nb-NO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-studenter finner veileder allerede V-25 og definerer oppgaven V-25 så langt som det er mulig (gjelder interne kandidater</a:t>
            </a: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KI 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anbefaler at veileder har forberedt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prosjektet godt (kjøpt kjemikalier etc.) slik at arbeidet kan starte i august 2025</a:t>
            </a: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nb-NO" sz="1800" kern="100" dirty="0" smtClean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Studieadmin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vil gjøre evalueringer og godkjenning av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planer kontinuerlig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fom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august 25 (opptak medio juli). Videre kan vi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forhåndsbehandle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søknader om godkjenning av utdanningsplan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fom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mai/juni-25</a:t>
            </a: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KIs 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forslag til tiltak som kan gjøre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-arbeidet mer fleksibelt: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Oppmuntre til 10 </a:t>
            </a:r>
            <a:r>
              <a:rPr lang="nb-NO" sz="14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stp</a:t>
            </a: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spesialpensum som kan være fleksibelt i tid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Tilby mer teoretisk arbeid i oppgaven (litteraturstudie – </a:t>
            </a:r>
            <a:r>
              <a:rPr lang="nb-NO" sz="14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review</a:t>
            </a: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Gjøre beregninger og analyser på allerede innsamlet data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Eksternt </a:t>
            </a:r>
            <a:r>
              <a:rPr lang="nb-NO" sz="14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laboratoriearbeid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KI vil godkjenne studieplaner med inntil 10 studiepoeng teoretisk pensum i siste semester for studenter som skal levere våren 2027. Emnet må være organisert under Kjemisk institutt.</a:t>
            </a:r>
            <a:endParaRPr lang="nb-NO" sz="1800" kern="100" dirty="0" smtClean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KI </a:t>
            </a:r>
            <a:r>
              <a:rPr lang="nb-NO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anbefaler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at 20 studiepoeng av det eksperimentelle arbeidet i masteroppgaven gjøres </a:t>
            </a: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allerede høsten 2025.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Fordeling av det resterende eksperimentelle arbeidet over de tre gjenstående semestre vurderer veileder i forhold til når egne forskningslaboratorier stenges ned for flytting til Livsvitenskapsbygget.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KI vil kreve en skriftlig evaluering av prosjektets gjennomførbarhet knyttet til flytting inkludert back-up planer signert av veileder (inkludert i prosjektbeskrivelsen).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E146F4-C407-908C-062C-9AEA4FF2D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3812"/>
          </a:xfrm>
        </p:spPr>
        <p:txBody>
          <a:bodyPr>
            <a:normAutofit/>
          </a:bodyPr>
          <a:lstStyle/>
          <a:p>
            <a:r>
              <a:rPr lang="nb-NO" sz="3200" b="1" dirty="0" err="1">
                <a:solidFill>
                  <a:schemeClr val="accent6">
                    <a:lumMod val="50000"/>
                  </a:schemeClr>
                </a:solidFill>
              </a:rPr>
              <a:t>MSc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 kull- oppstart H-25 (full progresjon) og innleveringsfrist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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15/5-27</a:t>
            </a:r>
            <a:endParaRPr lang="nb-NO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1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75451-E866-5DD8-4CFC-81B27F05B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85" y="1147483"/>
            <a:ext cx="11869271" cy="116541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(30 studiepoeng </a:t>
            </a:r>
            <a:r>
              <a:rPr lang="nb-NO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oppgave og 60 studiepoeng teoretisk pensum)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KI oppmuntrer veiledere til å planlegge prosjektet slik at alt det eksperimentelle arbeidet (30 studiepoeng) gjøres i løpet av V-25 + H-25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kern="100" dirty="0"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E146F4-C407-908C-062C-9AEA4FF2D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Lektorstudentene kull V-25 (full progresjon) og innleveringsfrist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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15/5-26</a:t>
            </a:r>
            <a:endParaRPr lang="nb-NO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1B3BA-D4A6-70CC-08AD-79C45285400C}"/>
              </a:ext>
            </a:extLst>
          </p:cNvPr>
          <p:cNvSpPr txBox="1">
            <a:spLocks/>
          </p:cNvSpPr>
          <p:nvPr/>
        </p:nvSpPr>
        <p:spPr>
          <a:xfrm>
            <a:off x="0" y="240431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Lektorstudentene kull V-26 (full progresjon) og innleveringsfrist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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15/5-27</a:t>
            </a:r>
            <a:endParaRPr lang="nb-NO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CAFD89-FA02-1A8A-5D8D-AC21A00DB061}"/>
              </a:ext>
            </a:extLst>
          </p:cNvPr>
          <p:cNvSpPr txBox="1">
            <a:spLocks/>
          </p:cNvSpPr>
          <p:nvPr/>
        </p:nvSpPr>
        <p:spPr>
          <a:xfrm>
            <a:off x="256985" y="3564965"/>
            <a:ext cx="11869271" cy="1165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(30 studiepoeng </a:t>
            </a:r>
            <a:r>
              <a:rPr lang="nb-NO" sz="18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MSc</a:t>
            </a: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 oppgave og 60 studiepoeng teoretisk pensum)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For tidlig for KI å komme med en anbefaling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nb-NO" sz="1800" kern="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7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0EB2-AFA8-4877-FD55-43EAF3395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Prosjektoppgaver 10, 20, 30 studiepoeng</a:t>
            </a:r>
            <a:endParaRPr lang="nb-NO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673FDB2-626B-9615-25D0-92174994BC07}"/>
              </a:ext>
            </a:extLst>
          </p:cNvPr>
          <p:cNvSpPr txBox="1">
            <a:spLocks/>
          </p:cNvSpPr>
          <p:nvPr/>
        </p:nvSpPr>
        <p:spPr>
          <a:xfrm>
            <a:off x="158818" y="1096684"/>
            <a:ext cx="11871818" cy="3000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a typeface="Aptos" panose="020B0004020202020204" pitchFamily="34" charset="0"/>
                <a:cs typeface="Times New Roman" panose="02020603050405020304" pitchFamily="18" charset="0"/>
              </a:rPr>
              <a:t>Oppgavene kan gjennomføres som normalt i </a:t>
            </a:r>
            <a:r>
              <a:rPr lang="nb-NO" sz="1800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flytteperioden, men </a:t>
            </a: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KI 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vil kreve en skriftlig evaluering av prosjektets gjennomførbarhet knyttet til flytting inkludert back-up planer signert av veileder (inkludert i prosjektbeskrivelsen</a:t>
            </a:r>
            <a:r>
              <a:rPr lang="nb-NO" sz="1800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endParaRPr lang="nb-NO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Forslag til tiltak som kan gjøre prosjektarbeidet mer fleksibelt: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Tilby mer teoretisk arbeid i oppgaven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Gjøre beregninger og analyser på allerede innsamlet data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Eksternt laboratoriearbeid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nb-NO" sz="1800" kern="100" dirty="0"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FA7F8C-0509-0478-9DFA-481C8C1F7113}"/>
              </a:ext>
            </a:extLst>
          </p:cNvPr>
          <p:cNvSpPr txBox="1">
            <a:spLocks/>
          </p:cNvSpPr>
          <p:nvPr/>
        </p:nvSpPr>
        <p:spPr>
          <a:xfrm>
            <a:off x="68730" y="4096871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Innkomne </a:t>
            </a:r>
            <a:r>
              <a:rPr lang="nb-NO" sz="3200" b="1" dirty="0" err="1" smtClean="0">
                <a:solidFill>
                  <a:schemeClr val="accent6">
                    <a:lumMod val="50000"/>
                  </a:schemeClr>
                </a:solidFill>
              </a:rPr>
              <a:t>traineeship</a:t>
            </a:r>
            <a:r>
              <a:rPr lang="nb-NO" sz="3200" b="1" dirty="0" smtClean="0">
                <a:solidFill>
                  <a:schemeClr val="accent6">
                    <a:lumMod val="50000"/>
                  </a:schemeClr>
                </a:solidFill>
              </a:rPr>
              <a:t> er ikke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</a:rPr>
              <a:t>anbefalt i flytteperioden</a:t>
            </a:r>
            <a:endParaRPr lang="nb-NO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9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6918-4C6D-A81C-B40F-3F53CC64F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658" y="777978"/>
            <a:ext cx="11504706" cy="2387600"/>
          </a:xfrm>
        </p:spPr>
        <p:txBody>
          <a:bodyPr>
            <a:normAutofit/>
          </a:bodyPr>
          <a:lstStyle/>
          <a:p>
            <a:r>
              <a:rPr lang="nb-NO" sz="5400" dirty="0" err="1">
                <a:solidFill>
                  <a:schemeClr val="accent6">
                    <a:lumMod val="50000"/>
                  </a:schemeClr>
                </a:solidFill>
              </a:rPr>
              <a:t>MSc</a:t>
            </a:r>
            <a:r>
              <a:rPr lang="nb-NO" sz="5400" dirty="0">
                <a:solidFill>
                  <a:schemeClr val="accent6">
                    <a:lumMod val="50000"/>
                  </a:schemeClr>
                </a:solidFill>
              </a:rPr>
              <a:t> oppgaver – hva tilbyr vi, og hvordan kan studentene våre lett få innsikt?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286B6-A2A2-20C8-F775-2024415B3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6011" y="3429000"/>
            <a:ext cx="9144000" cy="1655762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Studieadministrasjonen, Programledere og Utdanningsleder</a:t>
            </a:r>
          </a:p>
        </p:txBody>
      </p:sp>
    </p:spTree>
    <p:extLst>
      <p:ext uri="{BB962C8B-B14F-4D97-AF65-F5344CB8AC3E}">
        <p14:creationId xmlns:p14="http://schemas.microsoft.com/office/powerpoint/2010/main" val="375960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36FFDA-A565-1E82-338D-2D9F19FF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211" y="3496235"/>
            <a:ext cx="6181164" cy="3228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B5F00A-9931-A3F6-9697-57D696F79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313" y="1564840"/>
            <a:ext cx="2618595" cy="19313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94D32E-979F-8115-A9B0-9935271E1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83496" cy="143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7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48909-4205-21EB-3CCD-DA57A75DB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07" y="1292318"/>
            <a:ext cx="5683528" cy="3899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A1DE43-7DA6-712A-831D-16F071A75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92318"/>
            <a:ext cx="5659733" cy="197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3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AE0B53-3C1E-3298-E5B3-CB7CCA851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175" y="519953"/>
            <a:ext cx="9229725" cy="30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23C20-B577-3F6C-C266-4E5C3B6CCFD0}"/>
              </a:ext>
            </a:extLst>
          </p:cNvPr>
          <p:cNvSpPr txBox="1"/>
          <p:nvPr/>
        </p:nvSpPr>
        <p:spPr>
          <a:xfrm>
            <a:off x="8810057" y="1758292"/>
            <a:ext cx="1230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Utdatert </a:t>
            </a:r>
            <a:r>
              <a:rPr lang="nb-NO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37C6CC-BD5E-921C-3E70-9ED94ED4D176}"/>
              </a:ext>
            </a:extLst>
          </p:cNvPr>
          <p:cNvSpPr txBox="1">
            <a:spLocks/>
          </p:cNvSpPr>
          <p:nvPr/>
        </p:nvSpPr>
        <p:spPr>
          <a:xfrm>
            <a:off x="1469175" y="4503270"/>
            <a:ext cx="11869271" cy="144929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5500" kern="100" dirty="0">
                <a:ea typeface="Aptos" panose="020B0004020202020204" pitchFamily="34" charset="0"/>
                <a:cs typeface="Times New Roman" panose="02020603050405020304" pitchFamily="18" charset="0"/>
              </a:rPr>
              <a:t>Vi oppmuntrer stab til å lage nye beskrivelser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5500" kern="100" dirty="0">
                <a:ea typeface="Aptos" panose="020B0004020202020204" pitchFamily="34" charset="0"/>
                <a:cs typeface="Times New Roman" panose="02020603050405020304" pitchFamily="18" charset="0"/>
              </a:rPr>
              <a:t>Beskrivelsene trenger ikke være oppgavespesifikke, men heller en presentasjon av ulike team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5500" kern="100" dirty="0">
                <a:ea typeface="Aptos" panose="020B0004020202020204" pitchFamily="34" charset="0"/>
                <a:cs typeface="Times New Roman" panose="02020603050405020304" pitchFamily="18" charset="0"/>
              </a:rPr>
              <a:t>Ny beskrivelser sendes til "studiekonsulentene@kjemi.uio.no" &lt;studiekonsulentene@kjemi.uio.no&gt;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nb-NO" sz="1800" kern="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392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532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Planlegging av MSc- og prosjektoppgaver som berøres av flytteperioden</vt:lpstr>
      <vt:lpstr>MSc kull- oppstart H-24 (full progresjon) og innleveringsfrist  15/5-26</vt:lpstr>
      <vt:lpstr>MSc kull- oppstart H-25 (full progresjon) og innleveringsfrist 15/5-27</vt:lpstr>
      <vt:lpstr>Lektorstudentene kull V-25 (full progresjon) og innleveringsfrist 15/5-26</vt:lpstr>
      <vt:lpstr>Prosjektoppgaver 10, 20, 30 studiepoeng</vt:lpstr>
      <vt:lpstr>MSc oppgaver – hva tilbyr vi, og hvordan kan studentene våre lett få innsikt?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Anja Olafsen Sjåstad</dc:creator>
  <cp:lastModifiedBy>Kirsti Ales Dalseth</cp:lastModifiedBy>
  <cp:revision>11</cp:revision>
  <dcterms:created xsi:type="dcterms:W3CDTF">2024-11-25T09:01:54Z</dcterms:created>
  <dcterms:modified xsi:type="dcterms:W3CDTF">2025-03-20T11:18:13Z</dcterms:modified>
</cp:coreProperties>
</file>