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  <p:sldMasterId id="2147483729" r:id="rId5"/>
  </p:sldMasterIdLst>
  <p:notesMasterIdLst>
    <p:notesMasterId r:id="rId14"/>
  </p:notesMasterIdLst>
  <p:handoutMasterIdLst>
    <p:handoutMasterId r:id="rId15"/>
  </p:handoutMasterIdLst>
  <p:sldIdLst>
    <p:sldId id="259" r:id="rId6"/>
    <p:sldId id="265" r:id="rId7"/>
    <p:sldId id="278" r:id="rId8"/>
    <p:sldId id="283" r:id="rId9"/>
    <p:sldId id="284" r:id="rId10"/>
    <p:sldId id="282" r:id="rId11"/>
    <p:sldId id="285" r:id="rId12"/>
    <p:sldId id="261" r:id="rId13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0EF48739-FAA7-449E-BB72-BE50B6F4D122}">
          <p14:sldIdLst>
            <p14:sldId id="259"/>
            <p14:sldId id="265"/>
            <p14:sldId id="278"/>
            <p14:sldId id="283"/>
            <p14:sldId id="284"/>
            <p14:sldId id="282"/>
            <p14:sldId id="285"/>
            <p14:sldId id="261"/>
          </p14:sldIdLst>
        </p14:section>
        <p14:section name="Inndeling uten navn" id="{4F588F47-F8E9-4223-825C-34EF81367F5C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4B48"/>
    <a:srgbClr val="0000FF"/>
    <a:srgbClr val="FFFFFF"/>
    <a:srgbClr val="0000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7641B8-6740-40CD-8279-6354519A9BE0}" v="6" dt="2025-05-20T07:24:56.1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65" autoAdjust="0"/>
    <p:restoredTop sz="77572" autoAdjust="0"/>
  </p:normalViewPr>
  <p:slideViewPr>
    <p:cSldViewPr snapToGrid="0">
      <p:cViewPr varScale="1">
        <p:scale>
          <a:sx n="123" d="100"/>
          <a:sy n="123" d="100"/>
        </p:scale>
        <p:origin x="17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lvard Brennum" userId="ce98eab6-fc53-4317-84cc-f047682293d1" providerId="ADAL" clId="{3C7641B8-6740-40CD-8279-6354519A9BE0}"/>
    <pc:docChg chg="undo redo custSel addSld delSld modSld sldOrd modSection">
      <pc:chgData name="Halvard Brennum" userId="ce98eab6-fc53-4317-84cc-f047682293d1" providerId="ADAL" clId="{3C7641B8-6740-40CD-8279-6354519A9BE0}" dt="2025-05-20T11:32:52.852" v="5587" actId="20577"/>
      <pc:docMkLst>
        <pc:docMk/>
      </pc:docMkLst>
      <pc:sldChg chg="modSp mod modNotesTx">
        <pc:chgData name="Halvard Brennum" userId="ce98eab6-fc53-4317-84cc-f047682293d1" providerId="ADAL" clId="{3C7641B8-6740-40CD-8279-6354519A9BE0}" dt="2025-05-20T11:14:04.503" v="4768" actId="20577"/>
        <pc:sldMkLst>
          <pc:docMk/>
          <pc:sldMk cId="2026507714" sldId="259"/>
        </pc:sldMkLst>
        <pc:spChg chg="mod">
          <ac:chgData name="Halvard Brennum" userId="ce98eab6-fc53-4317-84cc-f047682293d1" providerId="ADAL" clId="{3C7641B8-6740-40CD-8279-6354519A9BE0}" dt="2025-05-19T07:21:30.536" v="42" actId="20577"/>
          <ac:spMkLst>
            <pc:docMk/>
            <pc:sldMk cId="2026507714" sldId="259"/>
            <ac:spMk id="2" creationId="{00000000-0000-0000-0000-000000000000}"/>
          </ac:spMkLst>
        </pc:spChg>
        <pc:spChg chg="mod">
          <ac:chgData name="Halvard Brennum" userId="ce98eab6-fc53-4317-84cc-f047682293d1" providerId="ADAL" clId="{3C7641B8-6740-40CD-8279-6354519A9BE0}" dt="2025-05-19T17:29:50.279" v="1634" actId="14100"/>
          <ac:spMkLst>
            <pc:docMk/>
            <pc:sldMk cId="2026507714" sldId="259"/>
            <ac:spMk id="3" creationId="{C47BEB34-BF47-47BB-8B35-A21F868F7B01}"/>
          </ac:spMkLst>
        </pc:spChg>
      </pc:sldChg>
      <pc:sldChg chg="del ord">
        <pc:chgData name="Halvard Brennum" userId="ce98eab6-fc53-4317-84cc-f047682293d1" providerId="ADAL" clId="{3C7641B8-6740-40CD-8279-6354519A9BE0}" dt="2025-05-19T17:46:00.773" v="1868" actId="47"/>
        <pc:sldMkLst>
          <pc:docMk/>
          <pc:sldMk cId="1582580779" sldId="260"/>
        </pc:sldMkLst>
      </pc:sldChg>
      <pc:sldChg chg="modSp mod ord modNotesTx">
        <pc:chgData name="Halvard Brennum" userId="ce98eab6-fc53-4317-84cc-f047682293d1" providerId="ADAL" clId="{3C7641B8-6740-40CD-8279-6354519A9BE0}" dt="2025-05-20T11:32:52.852" v="5587" actId="20577"/>
        <pc:sldMkLst>
          <pc:docMk/>
          <pc:sldMk cId="824915169" sldId="261"/>
        </pc:sldMkLst>
        <pc:spChg chg="mod">
          <ac:chgData name="Halvard Brennum" userId="ce98eab6-fc53-4317-84cc-f047682293d1" providerId="ADAL" clId="{3C7641B8-6740-40CD-8279-6354519A9BE0}" dt="2025-05-19T07:57:43.226" v="92" actId="14100"/>
          <ac:spMkLst>
            <pc:docMk/>
            <pc:sldMk cId="824915169" sldId="261"/>
            <ac:spMk id="2" creationId="{B24CCFAF-C583-4CAB-CCAB-312896F897B3}"/>
          </ac:spMkLst>
        </pc:spChg>
        <pc:spChg chg="mod">
          <ac:chgData name="Halvard Brennum" userId="ce98eab6-fc53-4317-84cc-f047682293d1" providerId="ADAL" clId="{3C7641B8-6740-40CD-8279-6354519A9BE0}" dt="2025-05-19T17:46:56.791" v="1924" actId="20577"/>
          <ac:spMkLst>
            <pc:docMk/>
            <pc:sldMk cId="824915169" sldId="261"/>
            <ac:spMk id="14" creationId="{D8828E04-701F-E554-DE6D-80147FD88E49}"/>
          </ac:spMkLst>
        </pc:spChg>
        <pc:spChg chg="mod">
          <ac:chgData name="Halvard Brennum" userId="ce98eab6-fc53-4317-84cc-f047682293d1" providerId="ADAL" clId="{3C7641B8-6740-40CD-8279-6354519A9BE0}" dt="2025-05-19T07:58:46.864" v="108" actId="242"/>
          <ac:spMkLst>
            <pc:docMk/>
            <pc:sldMk cId="824915169" sldId="261"/>
            <ac:spMk id="15" creationId="{74116D87-7374-FC2A-E4E3-BBFA64C0D955}"/>
          </ac:spMkLst>
        </pc:spChg>
        <pc:spChg chg="mod">
          <ac:chgData name="Halvard Brennum" userId="ce98eab6-fc53-4317-84cc-f047682293d1" providerId="ADAL" clId="{3C7641B8-6740-40CD-8279-6354519A9BE0}" dt="2025-05-20T11:32:28.944" v="5556" actId="20577"/>
          <ac:spMkLst>
            <pc:docMk/>
            <pc:sldMk cId="824915169" sldId="261"/>
            <ac:spMk id="16" creationId="{7AE67C1B-6E2A-88C0-1C3B-3F7384BF47DE}"/>
          </ac:spMkLst>
        </pc:spChg>
        <pc:spChg chg="mod">
          <ac:chgData name="Halvard Brennum" userId="ce98eab6-fc53-4317-84cc-f047682293d1" providerId="ADAL" clId="{3C7641B8-6740-40CD-8279-6354519A9BE0}" dt="2025-05-19T17:47:24.238" v="1942" actId="20577"/>
          <ac:spMkLst>
            <pc:docMk/>
            <pc:sldMk cId="824915169" sldId="261"/>
            <ac:spMk id="17" creationId="{90D5BC23-227B-94DE-50B5-1FD7681BE2DA}"/>
          </ac:spMkLst>
        </pc:spChg>
        <pc:spChg chg="mod">
          <ac:chgData name="Halvard Brennum" userId="ce98eab6-fc53-4317-84cc-f047682293d1" providerId="ADAL" clId="{3C7641B8-6740-40CD-8279-6354519A9BE0}" dt="2025-05-20T11:32:52.852" v="5587" actId="20577"/>
          <ac:spMkLst>
            <pc:docMk/>
            <pc:sldMk cId="824915169" sldId="261"/>
            <ac:spMk id="21" creationId="{733C018E-C7F4-F489-2002-C52FF531ED00}"/>
          </ac:spMkLst>
        </pc:spChg>
        <pc:spChg chg="mod">
          <ac:chgData name="Halvard Brennum" userId="ce98eab6-fc53-4317-84cc-f047682293d1" providerId="ADAL" clId="{3C7641B8-6740-40CD-8279-6354519A9BE0}" dt="2025-05-19T07:57:34.935" v="91" actId="20577"/>
          <ac:spMkLst>
            <pc:docMk/>
            <pc:sldMk cId="824915169" sldId="261"/>
            <ac:spMk id="22" creationId="{4F715916-8140-B52F-60B1-6074C7901F31}"/>
          </ac:spMkLst>
        </pc:spChg>
      </pc:sldChg>
      <pc:sldChg chg="modSp mod modNotesTx">
        <pc:chgData name="Halvard Brennum" userId="ce98eab6-fc53-4317-84cc-f047682293d1" providerId="ADAL" clId="{3C7641B8-6740-40CD-8279-6354519A9BE0}" dt="2025-05-20T11:16:19.314" v="4926" actId="20577"/>
        <pc:sldMkLst>
          <pc:docMk/>
          <pc:sldMk cId="2821021204" sldId="265"/>
        </pc:sldMkLst>
        <pc:spChg chg="mod">
          <ac:chgData name="Halvard Brennum" userId="ce98eab6-fc53-4317-84cc-f047682293d1" providerId="ADAL" clId="{3C7641B8-6740-40CD-8279-6354519A9BE0}" dt="2025-05-19T17:31:14.206" v="1701" actId="20577"/>
          <ac:spMkLst>
            <pc:docMk/>
            <pc:sldMk cId="2821021204" sldId="265"/>
            <ac:spMk id="2" creationId="{A703A993-DF53-11EB-F799-3A68E950556F}"/>
          </ac:spMkLst>
        </pc:spChg>
        <pc:spChg chg="mod">
          <ac:chgData name="Halvard Brennum" userId="ce98eab6-fc53-4317-84cc-f047682293d1" providerId="ADAL" clId="{3C7641B8-6740-40CD-8279-6354519A9BE0}" dt="2025-05-19T17:31:10.896" v="1700" actId="20577"/>
          <ac:spMkLst>
            <pc:docMk/>
            <pc:sldMk cId="2821021204" sldId="265"/>
            <ac:spMk id="15" creationId="{6534EE8F-D272-87C0-A88F-BAD1560B419C}"/>
          </ac:spMkLst>
        </pc:spChg>
        <pc:spChg chg="mod">
          <ac:chgData name="Halvard Brennum" userId="ce98eab6-fc53-4317-84cc-f047682293d1" providerId="ADAL" clId="{3C7641B8-6740-40CD-8279-6354519A9BE0}" dt="2025-05-19T17:25:06.031" v="1619" actId="20577"/>
          <ac:spMkLst>
            <pc:docMk/>
            <pc:sldMk cId="2821021204" sldId="265"/>
            <ac:spMk id="18" creationId="{F84D861A-645B-55E0-93D3-242B28A05A16}"/>
          </ac:spMkLst>
        </pc:spChg>
      </pc:sldChg>
      <pc:sldChg chg="del">
        <pc:chgData name="Halvard Brennum" userId="ce98eab6-fc53-4317-84cc-f047682293d1" providerId="ADAL" clId="{3C7641B8-6740-40CD-8279-6354519A9BE0}" dt="2025-05-19T14:05:43.856" v="1553" actId="47"/>
        <pc:sldMkLst>
          <pc:docMk/>
          <pc:sldMk cId="1552058246" sldId="266"/>
        </pc:sldMkLst>
      </pc:sldChg>
      <pc:sldChg chg="del">
        <pc:chgData name="Halvard Brennum" userId="ce98eab6-fc53-4317-84cc-f047682293d1" providerId="ADAL" clId="{3C7641B8-6740-40CD-8279-6354519A9BE0}" dt="2025-05-19T14:05:48.261" v="1555" actId="47"/>
        <pc:sldMkLst>
          <pc:docMk/>
          <pc:sldMk cId="2354532620" sldId="271"/>
        </pc:sldMkLst>
      </pc:sldChg>
      <pc:sldChg chg="del">
        <pc:chgData name="Halvard Brennum" userId="ce98eab6-fc53-4317-84cc-f047682293d1" providerId="ADAL" clId="{3C7641B8-6740-40CD-8279-6354519A9BE0}" dt="2025-05-19T14:05:46.057" v="1554" actId="47"/>
        <pc:sldMkLst>
          <pc:docMk/>
          <pc:sldMk cId="3051503501" sldId="272"/>
        </pc:sldMkLst>
      </pc:sldChg>
      <pc:sldChg chg="del">
        <pc:chgData name="Halvard Brennum" userId="ce98eab6-fc53-4317-84cc-f047682293d1" providerId="ADAL" clId="{3C7641B8-6740-40CD-8279-6354519A9BE0}" dt="2025-05-19T07:56:27.119" v="51" actId="47"/>
        <pc:sldMkLst>
          <pc:docMk/>
          <pc:sldMk cId="3968652599" sldId="273"/>
        </pc:sldMkLst>
      </pc:sldChg>
      <pc:sldChg chg="modSp del mod">
        <pc:chgData name="Halvard Brennum" userId="ce98eab6-fc53-4317-84cc-f047682293d1" providerId="ADAL" clId="{3C7641B8-6740-40CD-8279-6354519A9BE0}" dt="2025-05-19T17:45:57.887" v="1867" actId="47"/>
        <pc:sldMkLst>
          <pc:docMk/>
          <pc:sldMk cId="1892127568" sldId="274"/>
        </pc:sldMkLst>
        <pc:spChg chg="mod">
          <ac:chgData name="Halvard Brennum" userId="ce98eab6-fc53-4317-84cc-f047682293d1" providerId="ADAL" clId="{3C7641B8-6740-40CD-8279-6354519A9BE0}" dt="2025-05-19T14:06:50.114" v="1559" actId="6549"/>
          <ac:spMkLst>
            <pc:docMk/>
            <pc:sldMk cId="1892127568" sldId="274"/>
            <ac:spMk id="14" creationId="{975C8457-1EA3-ECFE-D773-B5E1BEAB3C70}"/>
          </ac:spMkLst>
        </pc:spChg>
        <pc:spChg chg="mod">
          <ac:chgData name="Halvard Brennum" userId="ce98eab6-fc53-4317-84cc-f047682293d1" providerId="ADAL" clId="{3C7641B8-6740-40CD-8279-6354519A9BE0}" dt="2025-05-19T14:06:27.798" v="1557" actId="20577"/>
          <ac:spMkLst>
            <pc:docMk/>
            <pc:sldMk cId="1892127568" sldId="274"/>
            <ac:spMk id="27" creationId="{6A5F1C74-1316-067D-668D-DC75D03D1057}"/>
          </ac:spMkLst>
        </pc:spChg>
        <pc:spChg chg="mod">
          <ac:chgData name="Halvard Brennum" userId="ce98eab6-fc53-4317-84cc-f047682293d1" providerId="ADAL" clId="{3C7641B8-6740-40CD-8279-6354519A9BE0}" dt="2025-05-19T14:07:06.316" v="1560" actId="1076"/>
          <ac:spMkLst>
            <pc:docMk/>
            <pc:sldMk cId="1892127568" sldId="274"/>
            <ac:spMk id="28" creationId="{726D06F6-E3C8-FA25-BA89-EE7963A4EDF0}"/>
          </ac:spMkLst>
        </pc:spChg>
        <pc:cxnChg chg="mod">
          <ac:chgData name="Halvard Brennum" userId="ce98eab6-fc53-4317-84cc-f047682293d1" providerId="ADAL" clId="{3C7641B8-6740-40CD-8279-6354519A9BE0}" dt="2025-05-19T14:07:06.316" v="1560" actId="1076"/>
          <ac:cxnSpMkLst>
            <pc:docMk/>
            <pc:sldMk cId="1892127568" sldId="274"/>
            <ac:cxnSpMk id="32" creationId="{22F1FF0B-096E-656B-4981-6797678C7E85}"/>
          </ac:cxnSpMkLst>
        </pc:cxnChg>
      </pc:sldChg>
      <pc:sldChg chg="del modNotesTx">
        <pc:chgData name="Halvard Brennum" userId="ce98eab6-fc53-4317-84cc-f047682293d1" providerId="ADAL" clId="{3C7641B8-6740-40CD-8279-6354519A9BE0}" dt="2025-05-19T14:05:29.607" v="1551" actId="47"/>
        <pc:sldMkLst>
          <pc:docMk/>
          <pc:sldMk cId="638054438" sldId="275"/>
        </pc:sldMkLst>
      </pc:sldChg>
      <pc:sldChg chg="del">
        <pc:chgData name="Halvard Brennum" userId="ce98eab6-fc53-4317-84cc-f047682293d1" providerId="ADAL" clId="{3C7641B8-6740-40CD-8279-6354519A9BE0}" dt="2025-05-19T14:05:41.496" v="1552" actId="47"/>
        <pc:sldMkLst>
          <pc:docMk/>
          <pc:sldMk cId="1003704838" sldId="277"/>
        </pc:sldMkLst>
      </pc:sldChg>
      <pc:sldChg chg="addSp delSp modSp add mod modClrScheme delAnim modAnim chgLayout modNotesTx">
        <pc:chgData name="Halvard Brennum" userId="ce98eab6-fc53-4317-84cc-f047682293d1" providerId="ADAL" clId="{3C7641B8-6740-40CD-8279-6354519A9BE0}" dt="2025-05-20T11:23:19.745" v="4996" actId="20577"/>
        <pc:sldMkLst>
          <pc:docMk/>
          <pc:sldMk cId="3798434786" sldId="278"/>
        </pc:sldMkLst>
        <pc:spChg chg="add del mod">
          <ac:chgData name="Halvard Brennum" userId="ce98eab6-fc53-4317-84cc-f047682293d1" providerId="ADAL" clId="{3C7641B8-6740-40CD-8279-6354519A9BE0}" dt="2025-05-19T07:22:25.093" v="45" actId="700"/>
          <ac:spMkLst>
            <pc:docMk/>
            <pc:sldMk cId="3798434786" sldId="278"/>
            <ac:spMk id="2" creationId="{4815A4C5-3BC9-A90C-8DB7-A5E1FDE272BD}"/>
          </ac:spMkLst>
        </pc:spChg>
        <pc:spChg chg="del">
          <ac:chgData name="Halvard Brennum" userId="ce98eab6-fc53-4317-84cc-f047682293d1" providerId="ADAL" clId="{3C7641B8-6740-40CD-8279-6354519A9BE0}" dt="2025-05-19T07:22:25.093" v="45" actId="700"/>
          <ac:spMkLst>
            <pc:docMk/>
            <pc:sldMk cId="3798434786" sldId="278"/>
            <ac:spMk id="3" creationId="{078C0323-10D5-F743-EBC1-9E1C0B86DF81}"/>
          </ac:spMkLst>
        </pc:spChg>
        <pc:spChg chg="del mod ord">
          <ac:chgData name="Halvard Brennum" userId="ce98eab6-fc53-4317-84cc-f047682293d1" providerId="ADAL" clId="{3C7641B8-6740-40CD-8279-6354519A9BE0}" dt="2025-05-19T07:22:36.019" v="47" actId="478"/>
          <ac:spMkLst>
            <pc:docMk/>
            <pc:sldMk cId="3798434786" sldId="278"/>
            <ac:spMk id="4" creationId="{77D19D59-BAF8-F0CD-6C1D-641D003FBDA7}"/>
          </ac:spMkLst>
        </pc:spChg>
        <pc:spChg chg="del">
          <ac:chgData name="Halvard Brennum" userId="ce98eab6-fc53-4317-84cc-f047682293d1" providerId="ADAL" clId="{3C7641B8-6740-40CD-8279-6354519A9BE0}" dt="2025-05-19T07:22:25.093" v="45" actId="700"/>
          <ac:spMkLst>
            <pc:docMk/>
            <pc:sldMk cId="3798434786" sldId="278"/>
            <ac:spMk id="5" creationId="{5114D086-021D-2B89-B425-D90BC25090D7}"/>
          </ac:spMkLst>
        </pc:spChg>
        <pc:spChg chg="add del mod ord">
          <ac:chgData name="Halvard Brennum" userId="ce98eab6-fc53-4317-84cc-f047682293d1" providerId="ADAL" clId="{3C7641B8-6740-40CD-8279-6354519A9BE0}" dt="2025-05-20T06:52:36.141" v="3008" actId="26606"/>
          <ac:spMkLst>
            <pc:docMk/>
            <pc:sldMk cId="3798434786" sldId="278"/>
            <ac:spMk id="7" creationId="{4151468A-02B5-F75E-8728-F1657F9433FE}"/>
          </ac:spMkLst>
        </pc:spChg>
        <pc:spChg chg="mod ord modVis">
          <ac:chgData name="Halvard Brennum" userId="ce98eab6-fc53-4317-84cc-f047682293d1" providerId="ADAL" clId="{3C7641B8-6740-40CD-8279-6354519A9BE0}" dt="2025-05-20T06:52:36.141" v="3008" actId="26606"/>
          <ac:spMkLst>
            <pc:docMk/>
            <pc:sldMk cId="3798434786" sldId="278"/>
            <ac:spMk id="8" creationId="{6E25FD93-6F23-233E-4199-7032DDDDD065}"/>
          </ac:spMkLst>
        </pc:spChg>
        <pc:spChg chg="add del mod">
          <ac:chgData name="Halvard Brennum" userId="ce98eab6-fc53-4317-84cc-f047682293d1" providerId="ADAL" clId="{3C7641B8-6740-40CD-8279-6354519A9BE0}" dt="2025-05-19T17:35:53.999" v="1819" actId="478"/>
          <ac:spMkLst>
            <pc:docMk/>
            <pc:sldMk cId="3798434786" sldId="278"/>
            <ac:spMk id="9" creationId="{751D29A5-10EE-2989-A342-5A401DB9C637}"/>
          </ac:spMkLst>
        </pc:spChg>
        <pc:spChg chg="del mod ord">
          <ac:chgData name="Halvard Brennum" userId="ce98eab6-fc53-4317-84cc-f047682293d1" providerId="ADAL" clId="{3C7641B8-6740-40CD-8279-6354519A9BE0}" dt="2025-05-19T07:22:32.122" v="46" actId="478"/>
          <ac:spMkLst>
            <pc:docMk/>
            <pc:sldMk cId="3798434786" sldId="278"/>
            <ac:spMk id="10" creationId="{28DB0983-4C13-91FD-12BC-0A0956B97EB9}"/>
          </ac:spMkLst>
        </pc:spChg>
        <pc:spChg chg="add del mod">
          <ac:chgData name="Halvard Brennum" userId="ce98eab6-fc53-4317-84cc-f047682293d1" providerId="ADAL" clId="{3C7641B8-6740-40CD-8279-6354519A9BE0}" dt="2025-05-19T17:37:55.664" v="1822" actId="26606"/>
          <ac:spMkLst>
            <pc:docMk/>
            <pc:sldMk cId="3798434786" sldId="278"/>
            <ac:spMk id="17" creationId="{5BDD0236-A689-C4E4-0018-4E6A9CA15C4A}"/>
          </ac:spMkLst>
        </pc:spChg>
        <pc:spChg chg="add del mod">
          <ac:chgData name="Halvard Brennum" userId="ce98eab6-fc53-4317-84cc-f047682293d1" providerId="ADAL" clId="{3C7641B8-6740-40CD-8279-6354519A9BE0}" dt="2025-05-19T17:37:55.664" v="1822" actId="26606"/>
          <ac:spMkLst>
            <pc:docMk/>
            <pc:sldMk cId="3798434786" sldId="278"/>
            <ac:spMk id="19" creationId="{7554C357-7553-8818-7EBC-D23BA5143EBC}"/>
          </ac:spMkLst>
        </pc:spChg>
        <pc:picChg chg="add del mod">
          <ac:chgData name="Halvard Brennum" userId="ce98eab6-fc53-4317-84cc-f047682293d1" providerId="ADAL" clId="{3C7641B8-6740-40CD-8279-6354519A9BE0}" dt="2025-05-19T07:56:19.208" v="50" actId="478"/>
          <ac:picMkLst>
            <pc:docMk/>
            <pc:sldMk cId="3798434786" sldId="278"/>
            <ac:picMk id="6" creationId="{0876ADBC-24B1-13CF-761F-BE045B7ACB1D}"/>
          </ac:picMkLst>
        </pc:picChg>
        <pc:picChg chg="add del mod">
          <ac:chgData name="Halvard Brennum" userId="ce98eab6-fc53-4317-84cc-f047682293d1" providerId="ADAL" clId="{3C7641B8-6740-40CD-8279-6354519A9BE0}" dt="2025-05-20T06:17:32.019" v="2998" actId="478"/>
          <ac:picMkLst>
            <pc:docMk/>
            <pc:sldMk cId="3798434786" sldId="278"/>
            <ac:picMk id="12" creationId="{E1345BD8-3F63-FE84-93EA-7086AD542DE1}"/>
          </ac:picMkLst>
        </pc:picChg>
        <pc:picChg chg="add del">
          <ac:chgData name="Halvard Brennum" userId="ce98eab6-fc53-4317-84cc-f047682293d1" providerId="ADAL" clId="{3C7641B8-6740-40CD-8279-6354519A9BE0}" dt="2025-05-20T06:18:28.354" v="3000" actId="478"/>
          <ac:picMkLst>
            <pc:docMk/>
            <pc:sldMk cId="3798434786" sldId="278"/>
            <ac:picMk id="14" creationId="{69AEF758-839E-5E00-F54D-3BB56E46D027}"/>
          </ac:picMkLst>
        </pc:picChg>
        <pc:picChg chg="add del">
          <ac:chgData name="Halvard Brennum" userId="ce98eab6-fc53-4317-84cc-f047682293d1" providerId="ADAL" clId="{3C7641B8-6740-40CD-8279-6354519A9BE0}" dt="2025-05-20T06:51:41.195" v="3002" actId="478"/>
          <ac:picMkLst>
            <pc:docMk/>
            <pc:sldMk cId="3798434786" sldId="278"/>
            <ac:picMk id="16" creationId="{062DBB88-3CDE-3BEC-4781-A50094805D33}"/>
          </ac:picMkLst>
        </pc:picChg>
        <pc:picChg chg="add del">
          <ac:chgData name="Halvard Brennum" userId="ce98eab6-fc53-4317-84cc-f047682293d1" providerId="ADAL" clId="{3C7641B8-6740-40CD-8279-6354519A9BE0}" dt="2025-05-20T06:51:58.673" v="3004" actId="478"/>
          <ac:picMkLst>
            <pc:docMk/>
            <pc:sldMk cId="3798434786" sldId="278"/>
            <ac:picMk id="20" creationId="{FCA76FC7-E252-A19F-8D23-5C9BF16DBE49}"/>
          </ac:picMkLst>
        </pc:picChg>
        <pc:picChg chg="add del">
          <ac:chgData name="Halvard Brennum" userId="ce98eab6-fc53-4317-84cc-f047682293d1" providerId="ADAL" clId="{3C7641B8-6740-40CD-8279-6354519A9BE0}" dt="2025-05-20T06:52:17.742" v="3006" actId="478"/>
          <ac:picMkLst>
            <pc:docMk/>
            <pc:sldMk cId="3798434786" sldId="278"/>
            <ac:picMk id="22" creationId="{A9197F6E-8AC3-3021-1C49-6EF82BCE94B4}"/>
          </ac:picMkLst>
        </pc:picChg>
        <pc:picChg chg="add del mod">
          <ac:chgData name="Halvard Brennum" userId="ce98eab6-fc53-4317-84cc-f047682293d1" providerId="ADAL" clId="{3C7641B8-6740-40CD-8279-6354519A9BE0}" dt="2025-05-20T06:53:00.495" v="3011" actId="478"/>
          <ac:picMkLst>
            <pc:docMk/>
            <pc:sldMk cId="3798434786" sldId="278"/>
            <ac:picMk id="24" creationId="{3E08845A-16F6-B1FF-1EE9-29220CB83432}"/>
          </ac:picMkLst>
        </pc:picChg>
        <pc:picChg chg="add mod">
          <ac:chgData name="Halvard Brennum" userId="ce98eab6-fc53-4317-84cc-f047682293d1" providerId="ADAL" clId="{3C7641B8-6740-40CD-8279-6354519A9BE0}" dt="2025-05-20T07:23:05.290" v="3016" actId="14100"/>
          <ac:picMkLst>
            <pc:docMk/>
            <pc:sldMk cId="3798434786" sldId="278"/>
            <ac:picMk id="26" creationId="{12176DEB-9FF6-FABC-1A26-91139AAEAAE0}"/>
          </ac:picMkLst>
        </pc:picChg>
        <pc:picChg chg="del">
          <ac:chgData name="Halvard Brennum" userId="ce98eab6-fc53-4317-84cc-f047682293d1" providerId="ADAL" clId="{3C7641B8-6740-40CD-8279-6354519A9BE0}" dt="2025-05-19T07:22:13.751" v="44" actId="478"/>
          <ac:picMkLst>
            <pc:docMk/>
            <pc:sldMk cId="3798434786" sldId="278"/>
            <ac:picMk id="1028" creationId="{56240EC9-AAB4-C55B-564D-5412DBC482D2}"/>
          </ac:picMkLst>
        </pc:picChg>
      </pc:sldChg>
      <pc:sldChg chg="modSp new del mod ord">
        <pc:chgData name="Halvard Brennum" userId="ce98eab6-fc53-4317-84cc-f047682293d1" providerId="ADAL" clId="{3C7641B8-6740-40CD-8279-6354519A9BE0}" dt="2025-05-20T11:12:31.435" v="4740" actId="47"/>
        <pc:sldMkLst>
          <pc:docMk/>
          <pc:sldMk cId="3856656017" sldId="279"/>
        </pc:sldMkLst>
        <pc:spChg chg="mod">
          <ac:chgData name="Halvard Brennum" userId="ce98eab6-fc53-4317-84cc-f047682293d1" providerId="ADAL" clId="{3C7641B8-6740-40CD-8279-6354519A9BE0}" dt="2025-05-19T17:30:20.708" v="1636" actId="20577"/>
          <ac:spMkLst>
            <pc:docMk/>
            <pc:sldMk cId="3856656017" sldId="279"/>
            <ac:spMk id="2" creationId="{AE7DFBD4-2D9F-9CB5-80F8-B331CF1EEFB0}"/>
          </ac:spMkLst>
        </pc:spChg>
        <pc:spChg chg="mod">
          <ac:chgData name="Halvard Brennum" userId="ce98eab6-fc53-4317-84cc-f047682293d1" providerId="ADAL" clId="{3C7641B8-6740-40CD-8279-6354519A9BE0}" dt="2025-05-19T17:55:35.124" v="2040" actId="15"/>
          <ac:spMkLst>
            <pc:docMk/>
            <pc:sldMk cId="3856656017" sldId="279"/>
            <ac:spMk id="3" creationId="{DCBB2AEE-5C64-1A3F-1CDA-F698F23001FB}"/>
          </ac:spMkLst>
        </pc:spChg>
      </pc:sldChg>
      <pc:sldChg chg="modSp add del mod ord modNotesTx">
        <pc:chgData name="Halvard Brennum" userId="ce98eab6-fc53-4317-84cc-f047682293d1" providerId="ADAL" clId="{3C7641B8-6740-40CD-8279-6354519A9BE0}" dt="2025-05-20T11:12:34.933" v="4741" actId="47"/>
        <pc:sldMkLst>
          <pc:docMk/>
          <pc:sldMk cId="1118670630" sldId="280"/>
        </pc:sldMkLst>
        <pc:spChg chg="mod">
          <ac:chgData name="Halvard Brennum" userId="ce98eab6-fc53-4317-84cc-f047682293d1" providerId="ADAL" clId="{3C7641B8-6740-40CD-8279-6354519A9BE0}" dt="2025-05-19T17:43:42.281" v="1840" actId="404"/>
          <ac:spMkLst>
            <pc:docMk/>
            <pc:sldMk cId="1118670630" sldId="280"/>
            <ac:spMk id="9" creationId="{751D29A5-10EE-2989-A342-5A401DB9C637}"/>
          </ac:spMkLst>
        </pc:spChg>
      </pc:sldChg>
      <pc:sldChg chg="delSp modSp add del mod chgLayout">
        <pc:chgData name="Halvard Brennum" userId="ce98eab6-fc53-4317-84cc-f047682293d1" providerId="ADAL" clId="{3C7641B8-6740-40CD-8279-6354519A9BE0}" dt="2025-05-20T11:11:14.014" v="4719" actId="47"/>
        <pc:sldMkLst>
          <pc:docMk/>
          <pc:sldMk cId="3003896966" sldId="281"/>
        </pc:sldMkLst>
        <pc:spChg chg="mod ord">
          <ac:chgData name="Halvard Brennum" userId="ce98eab6-fc53-4317-84cc-f047682293d1" providerId="ADAL" clId="{3C7641B8-6740-40CD-8279-6354519A9BE0}" dt="2025-05-20T11:02:47.394" v="4604" actId="700"/>
          <ac:spMkLst>
            <pc:docMk/>
            <pc:sldMk cId="3003896966" sldId="281"/>
            <ac:spMk id="7" creationId="{4151468A-02B5-F75E-8728-F1657F9433FE}"/>
          </ac:spMkLst>
        </pc:spChg>
        <pc:spChg chg="mod ord">
          <ac:chgData name="Halvard Brennum" userId="ce98eab6-fc53-4317-84cc-f047682293d1" providerId="ADAL" clId="{3C7641B8-6740-40CD-8279-6354519A9BE0}" dt="2025-05-20T11:02:47.394" v="4604" actId="700"/>
          <ac:spMkLst>
            <pc:docMk/>
            <pc:sldMk cId="3003896966" sldId="281"/>
            <ac:spMk id="8" creationId="{6E25FD93-6F23-233E-4199-7032DDDDD065}"/>
          </ac:spMkLst>
        </pc:spChg>
        <pc:picChg chg="del">
          <ac:chgData name="Halvard Brennum" userId="ce98eab6-fc53-4317-84cc-f047682293d1" providerId="ADAL" clId="{3C7641B8-6740-40CD-8279-6354519A9BE0}" dt="2025-05-20T07:32:55.727" v="3117" actId="478"/>
          <ac:picMkLst>
            <pc:docMk/>
            <pc:sldMk cId="3003896966" sldId="281"/>
            <ac:picMk id="12" creationId="{E1345BD8-3F63-FE84-93EA-7086AD542DE1}"/>
          </ac:picMkLst>
        </pc:picChg>
      </pc:sldChg>
      <pc:sldChg chg="addSp delSp modSp add mod modNotesTx">
        <pc:chgData name="Halvard Brennum" userId="ce98eab6-fc53-4317-84cc-f047682293d1" providerId="ADAL" clId="{3C7641B8-6740-40CD-8279-6354519A9BE0}" dt="2025-05-20T11:30:45.954" v="5305" actId="20577"/>
        <pc:sldMkLst>
          <pc:docMk/>
          <pc:sldMk cId="3624262367" sldId="282"/>
        </pc:sldMkLst>
        <pc:picChg chg="add del">
          <ac:chgData name="Halvard Brennum" userId="ce98eab6-fc53-4317-84cc-f047682293d1" providerId="ADAL" clId="{3C7641B8-6740-40CD-8279-6354519A9BE0}" dt="2025-05-20T10:49:48.627" v="4360" actId="22"/>
          <ac:picMkLst>
            <pc:docMk/>
            <pc:sldMk cId="3624262367" sldId="282"/>
            <ac:picMk id="3" creationId="{AE4F4501-DC7C-4D6C-01CE-8559641FA801}"/>
          </ac:picMkLst>
        </pc:picChg>
        <pc:picChg chg="add del">
          <ac:chgData name="Halvard Brennum" userId="ce98eab6-fc53-4317-84cc-f047682293d1" providerId="ADAL" clId="{3C7641B8-6740-40CD-8279-6354519A9BE0}" dt="2025-05-20T10:50:21.243" v="4362" actId="478"/>
          <ac:picMkLst>
            <pc:docMk/>
            <pc:sldMk cId="3624262367" sldId="282"/>
            <ac:picMk id="5" creationId="{030BF6E5-47C7-9BCA-7B65-0FA751744802}"/>
          </ac:picMkLst>
        </pc:picChg>
        <pc:picChg chg="add mod">
          <ac:chgData name="Halvard Brennum" userId="ce98eab6-fc53-4317-84cc-f047682293d1" providerId="ADAL" clId="{3C7641B8-6740-40CD-8279-6354519A9BE0}" dt="2025-05-20T11:12:08.279" v="4739" actId="14100"/>
          <ac:picMkLst>
            <pc:docMk/>
            <pc:sldMk cId="3624262367" sldId="282"/>
            <ac:picMk id="7" creationId="{8F79A669-D88B-CBAF-E57D-B1B5F5EC419C}"/>
          </ac:picMkLst>
        </pc:picChg>
        <pc:picChg chg="del mod">
          <ac:chgData name="Halvard Brennum" userId="ce98eab6-fc53-4317-84cc-f047682293d1" providerId="ADAL" clId="{3C7641B8-6740-40CD-8279-6354519A9BE0}" dt="2025-05-20T10:32:59.885" v="4358" actId="478"/>
          <ac:picMkLst>
            <pc:docMk/>
            <pc:sldMk cId="3624262367" sldId="282"/>
            <ac:picMk id="26" creationId="{12176DEB-9FF6-FABC-1A26-91139AAEAAE0}"/>
          </ac:picMkLst>
        </pc:picChg>
      </pc:sldChg>
      <pc:sldChg chg="modSp add mod ord modNotesTx">
        <pc:chgData name="Halvard Brennum" userId="ce98eab6-fc53-4317-84cc-f047682293d1" providerId="ADAL" clId="{3C7641B8-6740-40CD-8279-6354519A9BE0}" dt="2025-05-20T11:28:16.017" v="5124" actId="6549"/>
        <pc:sldMkLst>
          <pc:docMk/>
          <pc:sldMk cId="3454604456" sldId="283"/>
        </pc:sldMkLst>
        <pc:picChg chg="mod">
          <ac:chgData name="Halvard Brennum" userId="ce98eab6-fc53-4317-84cc-f047682293d1" providerId="ADAL" clId="{3C7641B8-6740-40CD-8279-6354519A9BE0}" dt="2025-05-20T11:24:04.729" v="5000" actId="1035"/>
          <ac:picMkLst>
            <pc:docMk/>
            <pc:sldMk cId="3454604456" sldId="283"/>
            <ac:picMk id="26" creationId="{12176DEB-9FF6-FABC-1A26-91139AAEAAE0}"/>
          </ac:picMkLst>
        </pc:picChg>
      </pc:sldChg>
      <pc:sldChg chg="modSp add mod modNotesTx">
        <pc:chgData name="Halvard Brennum" userId="ce98eab6-fc53-4317-84cc-f047682293d1" providerId="ADAL" clId="{3C7641B8-6740-40CD-8279-6354519A9BE0}" dt="2025-05-20T11:29:15.188" v="5149" actId="20577"/>
        <pc:sldMkLst>
          <pc:docMk/>
          <pc:sldMk cId="2346924213" sldId="284"/>
        </pc:sldMkLst>
        <pc:picChg chg="mod">
          <ac:chgData name="Halvard Brennum" userId="ce98eab6-fc53-4317-84cc-f047682293d1" providerId="ADAL" clId="{3C7641B8-6740-40CD-8279-6354519A9BE0}" dt="2025-05-20T07:50:42.415" v="3522" actId="14826"/>
          <ac:picMkLst>
            <pc:docMk/>
            <pc:sldMk cId="2346924213" sldId="284"/>
            <ac:picMk id="26" creationId="{12176DEB-9FF6-FABC-1A26-91139AAEAAE0}"/>
          </ac:picMkLst>
        </pc:picChg>
      </pc:sldChg>
      <pc:sldChg chg="addSp delSp modSp add mod modNotesTx">
        <pc:chgData name="Halvard Brennum" userId="ce98eab6-fc53-4317-84cc-f047682293d1" providerId="ADAL" clId="{3C7641B8-6740-40CD-8279-6354519A9BE0}" dt="2025-05-20T11:11:07.630" v="4718" actId="5793"/>
        <pc:sldMkLst>
          <pc:docMk/>
          <pc:sldMk cId="2955641800" sldId="285"/>
        </pc:sldMkLst>
        <pc:picChg chg="add del">
          <ac:chgData name="Halvard Brennum" userId="ce98eab6-fc53-4317-84cc-f047682293d1" providerId="ADAL" clId="{3C7641B8-6740-40CD-8279-6354519A9BE0}" dt="2025-05-20T11:09:10.388" v="4613" actId="478"/>
          <ac:picMkLst>
            <pc:docMk/>
            <pc:sldMk cId="2955641800" sldId="285"/>
            <ac:picMk id="3" creationId="{47F5D80D-C6F3-561B-367D-9164F13171C2}"/>
          </ac:picMkLst>
        </pc:picChg>
        <pc:picChg chg="add del">
          <ac:chgData name="Halvard Brennum" userId="ce98eab6-fc53-4317-84cc-f047682293d1" providerId="ADAL" clId="{3C7641B8-6740-40CD-8279-6354519A9BE0}" dt="2025-05-20T11:09:35.828" v="4615" actId="478"/>
          <ac:picMkLst>
            <pc:docMk/>
            <pc:sldMk cId="2955641800" sldId="285"/>
            <ac:picMk id="5" creationId="{2166FBDF-98B8-1004-AE9B-B0FF5738996B}"/>
          </ac:picMkLst>
        </pc:picChg>
        <pc:picChg chg="del mod">
          <ac:chgData name="Halvard Brennum" userId="ce98eab6-fc53-4317-84cc-f047682293d1" providerId="ADAL" clId="{3C7641B8-6740-40CD-8279-6354519A9BE0}" dt="2025-05-20T11:03:51.650" v="4611" actId="478"/>
          <ac:picMkLst>
            <pc:docMk/>
            <pc:sldMk cId="2955641800" sldId="285"/>
            <ac:picMk id="7" creationId="{8F79A669-D88B-CBAF-E57D-B1B5F5EC419C}"/>
          </ac:picMkLst>
        </pc:picChg>
        <pc:picChg chg="add mod">
          <ac:chgData name="Halvard Brennum" userId="ce98eab6-fc53-4317-84cc-f047682293d1" providerId="ADAL" clId="{3C7641B8-6740-40CD-8279-6354519A9BE0}" dt="2025-05-20T11:09:47.125" v="4619" actId="14100"/>
          <ac:picMkLst>
            <pc:docMk/>
            <pc:sldMk cId="2955641800" sldId="285"/>
            <ac:picMk id="9" creationId="{62A548F4-1724-F590-9FE4-847AA84D3EE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estpractical.com/rt-assets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Hei,</a:t>
            </a:r>
          </a:p>
          <a:p>
            <a:endParaRPr lang="nb-NO"/>
          </a:p>
          <a:p>
            <a:r>
              <a:rPr lang="nb-NO"/>
              <a:t>Mitt navn er Halvard Brennum, og jeg jobber i IT-avdelingen med områdeansvar på Øvre Blindern.</a:t>
            </a:r>
          </a:p>
          <a:p>
            <a:pPr algn="l" fontAlgn="base"/>
            <a:r>
              <a:rPr lang="nb-NO" b="0" i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Vi</a:t>
            </a:r>
            <a:r>
              <a:rPr lang="nb-NO" b="1" i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b-NO" b="0" i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ser på muligheten for å bruke </a:t>
            </a:r>
            <a:r>
              <a:rPr lang="nb-NO" b="0" i="0" u="sng">
                <a:solidFill>
                  <a:srgbClr val="2771BB"/>
                </a:solidFill>
                <a:effectLst/>
                <a:latin typeface="Arial" panose="020B0604020202020204" pitchFamily="34" charset="0"/>
                <a:hlinkClick r:id="rId3"/>
              </a:rPr>
              <a:t>RT Assets</a:t>
            </a:r>
            <a:r>
              <a:rPr lang="nb-NO" b="0" i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som en utstyrsdatabase for IT utstyr ved UiO, for å følge utstyret fra anskaffelse til avhending. </a:t>
            </a:r>
          </a:p>
          <a:p>
            <a:pPr algn="l" fontAlgn="base"/>
            <a:endParaRPr lang="nb-NO" b="0" i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l" fontAlgn="base"/>
            <a:r>
              <a:rPr lang="nb-NO" b="0" i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Jeg skal forteller kort om status for dette arbeidet.</a:t>
            </a:r>
            <a:endParaRPr lang="nb-NO" b="1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441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b="1"/>
              <a:t>I 2023 ble de fleste av fakultetenes lokale IT ressurser samlet inn under IT-avdelingen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Mange av enhetene hadde </a:t>
            </a:r>
            <a:r>
              <a:rPr lang="en-US" b="1"/>
              <a:t>egenutviklede ustyrsdatabaser</a:t>
            </a:r>
            <a:r>
              <a:rPr lang="en-US"/>
              <a:t>:</a:t>
            </a:r>
          </a:p>
          <a:p>
            <a:pPr marL="628582" lvl="1" indent="-171450">
              <a:buFont typeface="Arial" panose="020B0604020202020204" pitchFamily="34" charset="0"/>
              <a:buChar char="•"/>
            </a:pPr>
            <a:r>
              <a:rPr lang="en-US"/>
              <a:t>Alt fra </a:t>
            </a:r>
            <a:r>
              <a:rPr lang="en-US" b="1"/>
              <a:t>avanserte Excel ark</a:t>
            </a:r>
            <a:r>
              <a:rPr lang="en-US"/>
              <a:t> til </a:t>
            </a:r>
            <a:r>
              <a:rPr lang="en-US" b="1"/>
              <a:t>skreddersydde løsninger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/>
              <a:t>Databasene har forskjellig funksjonalitet og bruk</a:t>
            </a:r>
          </a:p>
          <a:p>
            <a:pPr marL="628582" lvl="1" indent="-171450">
              <a:buFont typeface="Arial" panose="020B0604020202020204" pitchFamily="34" charset="0"/>
              <a:buChar char="•"/>
            </a:pPr>
            <a:r>
              <a:rPr lang="en-US"/>
              <a:t>Fordi utviklingen har blitt </a:t>
            </a:r>
            <a:r>
              <a:rPr lang="en-US" b="1"/>
              <a:t>tilpasset behovet i enheten</a:t>
            </a:r>
            <a:endParaRPr lang="en-US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/>
              <a:t>I dag har disse løsningene minimal utvikling og vedlikehold</a:t>
            </a:r>
          </a:p>
          <a:p>
            <a:pPr marL="628582" lvl="1" indent="-171450">
              <a:buFont typeface="Arial" panose="020B0604020202020204" pitchFamily="34" charset="0"/>
              <a:buChar char="•"/>
            </a:pPr>
            <a:r>
              <a:rPr lang="en-US"/>
              <a:t>I flere tilfeller så er ikke de oprinnelige utviklerene en del av den nye IT organisassjonen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/>
              <a:t>Ved flere av databasene er det også mangelfull oppdatering av data</a:t>
            </a:r>
          </a:p>
          <a:p>
            <a:pPr marL="628582" lvl="1" indent="-171450">
              <a:buFont typeface="Arial" panose="020B0604020202020204" pitchFamily="34" charset="0"/>
              <a:buChar char="•"/>
            </a:pPr>
            <a:r>
              <a:rPr lang="en-US"/>
              <a:t>Ofte knyttet til at det </a:t>
            </a:r>
            <a:r>
              <a:rPr lang="en-US" b="1"/>
              <a:t>krever manuell punching </a:t>
            </a:r>
            <a:r>
              <a:rPr lang="en-US"/>
              <a:t>som er tidkrevende</a:t>
            </a:r>
          </a:p>
          <a:p>
            <a:pPr marL="628582" lvl="1" indent="-171450">
              <a:buFont typeface="Arial" panose="020B0604020202020204" pitchFamily="34" charset="0"/>
              <a:buChar char="•"/>
            </a:pPr>
            <a:endParaRPr lang="en-US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/>
              <a:t>Med utgangspunkt i å samle oss om en felles utstyrsdatabase ser vi på RT Assets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949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/>
              <a:t>De fleste kjenner nok til </a:t>
            </a:r>
            <a:r>
              <a:rPr lang="nb-NO" sz="1200" b="1"/>
              <a:t>Request Tracker, RT</a:t>
            </a:r>
            <a:r>
              <a:rPr lang="nb-NO" sz="1200"/>
              <a:t>, som brukes som ticket system på UiO og som holder orden på alle henvendelser til IT-avdelingen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/>
              <a:t>RT kommer også med </a:t>
            </a:r>
            <a:r>
              <a:rPr lang="nb-NO" sz="1200" b="1"/>
              <a:t>innebygd støtte</a:t>
            </a:r>
            <a:r>
              <a:rPr lang="nb-NO" sz="1200"/>
              <a:t> for utstyr, og </a:t>
            </a:r>
            <a:r>
              <a:rPr lang="nb-NO"/>
              <a:t>jeg skal gi en liten demonstrasjon av RT assets, slik at dere får et litt bedre inntrykk av hva det 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/>
              <a:t>I piloten testen har vi lagt inn alle skriverne våre i RT databasen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1"/>
              <a:t>På skjermen </a:t>
            </a:r>
            <a:r>
              <a:rPr lang="nb-NO" sz="1200"/>
              <a:t>ser dere et </a:t>
            </a:r>
            <a:r>
              <a:rPr lang="nb-NO" sz="1200" b="1"/>
              <a:t>dashboard </a:t>
            </a:r>
            <a:r>
              <a:rPr lang="nb-NO" sz="1200"/>
              <a:t>jeg har satt opp med et søk som viser de 46 skriverne på Øvre Blindern</a:t>
            </a:r>
          </a:p>
          <a:p>
            <a:pPr marL="628582" lvl="1" indent="-171450">
              <a:buFont typeface="Arial" panose="020B0604020202020204" pitchFamily="34" charset="0"/>
              <a:buChar char="•"/>
            </a:pPr>
            <a:r>
              <a:rPr lang="nb-NO" sz="1200"/>
              <a:t>Skriverne har navn som følger UiO standard for bygning – etasje –rom</a:t>
            </a:r>
          </a:p>
          <a:p>
            <a:pPr marL="628582" lvl="1" indent="-171450">
              <a:buFont typeface="Arial" panose="020B0604020202020204" pitchFamily="34" charset="0"/>
              <a:buChar char="•"/>
            </a:pPr>
            <a:r>
              <a:rPr lang="nb-NO" sz="1200"/>
              <a:t>Det finnes en fritekst beskrivelse som er brukt til bygg navn, og så har jeg vist frem modell informasjon og kontaktperson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/>
              <a:t>På høyre side har jeg laget et søk som viser meg hvilke skrivere som går ut av service i 2025, som må erstattes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/>
              <a:t>Så har jeg også laget et søk på skrivere som er feilmeldt og satt opp med status "out of service"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La oss ta en kikk på en skriver. </a:t>
            </a:r>
            <a:endParaRPr lang="nb-NO" sz="1200"/>
          </a:p>
          <a:p>
            <a:endParaRPr lang="nb-NO"/>
          </a:p>
          <a:p>
            <a:pPr marL="1085713" lvl="2" indent="-171450">
              <a:buFontTx/>
              <a:buChar char="-"/>
            </a:pPr>
            <a:endParaRPr lang="nb-NO"/>
          </a:p>
          <a:p>
            <a:pPr marL="628582" lvl="1" indent="-171450">
              <a:buFontTx/>
              <a:buChar char="-"/>
            </a:pPr>
            <a:endParaRPr lang="nb-NO"/>
          </a:p>
          <a:p>
            <a:pPr marL="628582" lvl="1" indent="-171450">
              <a:buFontTx/>
              <a:buChar char="-"/>
            </a:pPr>
            <a:endParaRPr lang="nb-NO"/>
          </a:p>
          <a:p>
            <a:pPr marL="628582" lvl="1" indent="-171450">
              <a:buFontTx/>
              <a:buChar char="-"/>
            </a:pPr>
            <a:endParaRPr lang="nb-NO"/>
          </a:p>
          <a:p>
            <a:pPr marL="628582" lvl="1" indent="-171450">
              <a:buFontTx/>
              <a:buChar char="-"/>
            </a:pPr>
            <a:endParaRPr lang="nb-NO"/>
          </a:p>
          <a:p>
            <a:pPr marL="171450" indent="-171450">
              <a:buFontTx/>
              <a:buChar char="-"/>
            </a:pP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232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Under Basics ser vi at skriveren hører til i en katalog som heter "Printers UiO", og en katalog i utstyrsdatabasen kan sammenlignes med en kø i 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Under navn og beskrivelse har vi et status felt som beskriver </a:t>
            </a:r>
            <a:r>
              <a:rPr lang="nb-NO" sz="1200"/>
              <a:t>tilstanden til denne skriveren, og som kan settes til (new, in-use, out-of-service, disposed)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/>
              <a:t>RT definerer noen standard roller under People fanen: Eier, typisk hvem som betalte, Bruker: Hvem bruker utstyret, Kontakt: Person som kan kontaktes vedrørende support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/>
              <a:t>Custom Fields, inneholder spesielle data om utstyret, felter vi har lagt inn som er tilpasset skriverene på UiO</a:t>
            </a:r>
          </a:p>
          <a:p>
            <a:pPr marL="628582" lvl="1" indent="-171450">
              <a:buFont typeface="Arial" panose="020B0604020202020204" pitchFamily="34" charset="0"/>
              <a:buChar char="•"/>
            </a:pPr>
            <a:r>
              <a:rPr lang="nb-NO" sz="1200"/>
              <a:t>Serienummer, Modell, Support Unit, Owner OU (stedkode), PO henviser til en kjøps ordre, Dato for innkjøp og slutt på support, Leverings adresse for toner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/>
              <a:t>Nederst har vi en historisk logg, fra da skriveren ble importert, satt til in-use, og så har den blitt referert i noen RT saker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/>
              <a:t>Oppe til høyre har vi en Actions knapp, der man kan opprette en RT sak knyttet til denne Asseten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/>
              <a:t>På venstre side under Links ser vi at denne skriveren er referert til av en RT sak, med en lenke til denne saken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/>
              <a:t>La oss se hvordan det ser ut i RT saken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0186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Til høyre i denne RT saken ser vi at det er et eget felt for Assets, og at saken er koplet til den skriveren som saken gjelder, en skriver i 2 etg. i Niels Treschows hus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Vi ser at det er et kontaktpunkt for support, og vi kan også klikke oss tilbake til asseten og få mer informasjon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Det er et felt for å legge til flere assets i denne RT saken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Nederst under Links ser vi også at det er en lenke til Asset #80 i utstyrsdatabase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053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Man kan søke i utstyrsdatabasen med samme type søkemotor som for RT saker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Her har jeg satt opp et søk etter Ricoh skrivere der support avtalen har utløpt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Og så kan man vise dette til skjerm, i et dashboard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Eller man kan enkelt eksportere resultatet fra søket til en CSV fil for oppfølging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554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2784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0"/>
              <a:t>Vi har nå gjennomført det vi har kalt en prototype</a:t>
            </a:r>
          </a:p>
          <a:p>
            <a:r>
              <a:rPr lang="nb-NO" b="0"/>
              <a:t>Neste steg blir å presentere dette for flere referanse-grupper og så vurdere å starte en pilot der vi også legger inn arbeidsplassutstyr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977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22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9" Type="http://schemas.openxmlformats.org/officeDocument/2006/relationships/image" Target="../media/image23.sv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–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9280148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5779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158407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4269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5927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73385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83542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45852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05574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19065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9472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5098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26558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86505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–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9070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2809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6005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03782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8362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8785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65633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21155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1421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91939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87118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506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5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29" Type="http://schemas.openxmlformats.org/officeDocument/2006/relationships/image" Target="../media/image21.sv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2912040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  <p:sldLayoutId id="2147483750" r:id="rId21"/>
    <p:sldLayoutId id="2147483751" r:id="rId22"/>
    <p:sldLayoutId id="2147483752" r:id="rId23"/>
    <p:sldLayoutId id="2147483753" r:id="rId24"/>
    <p:sldLayoutId id="2147483754" r:id="rId25"/>
    <p:sldLayoutId id="2147483755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ogo_" descr="UiO Segl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98651" y="5706737"/>
            <a:ext cx="1025436" cy="1025436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BEB34-BF47-47BB-8B35-A21F868F7B0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038" y="3375167"/>
            <a:ext cx="5626656" cy="1213611"/>
          </a:xfrm>
        </p:spPr>
        <p:txBody>
          <a:bodyPr/>
          <a:lstStyle/>
          <a:p>
            <a:r>
              <a:rPr lang="nb-NO" sz="3600"/>
              <a:t>Asset Management</a:t>
            </a:r>
            <a:br>
              <a:rPr lang="nb-NO" sz="3600"/>
            </a:br>
            <a:br>
              <a:rPr lang="nb-NO" sz="3600"/>
            </a:br>
            <a:r>
              <a:rPr lang="nb-NO" sz="2800"/>
              <a:t>Lyntale – IT konferansen</a:t>
            </a:r>
            <a:br>
              <a:rPr lang="nb-NO" sz="2800"/>
            </a:br>
            <a:br>
              <a:rPr lang="nb-NO"/>
            </a:br>
            <a:br>
              <a:rPr lang="nb-NO"/>
            </a:br>
            <a:r>
              <a:rPr lang="nb-NO" sz="2400"/>
              <a:t>23. mai 2025 Halvard Brennum</a:t>
            </a:r>
            <a:br>
              <a:rPr lang="nb-NO" dirty="0"/>
            </a:br>
            <a:endParaRPr lang="nb-NO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A8C49F-723F-662D-8151-B2B9452D697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85" t="9607" r="2068" b="11602"/>
          <a:stretch/>
        </p:blipFill>
        <p:spPr>
          <a:xfrm>
            <a:off x="6322978" y="1492616"/>
            <a:ext cx="5193835" cy="42830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26507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A5DBC5C-B5CE-6EC9-F5A2-9FAE964C9FD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03A993-DF53-11EB-F799-3A68E9505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9336069" cy="754068"/>
          </a:xfrm>
        </p:spPr>
        <p:txBody>
          <a:bodyPr/>
          <a:lstStyle/>
          <a:p>
            <a:r>
              <a:rPr lang="en-US"/>
              <a:t>Bakgrunn</a:t>
            </a:r>
            <a:endParaRPr lang="nb-NO"/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6534EE8F-D272-87C0-A88F-BAD1560B419C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i="1"/>
              <a:t>Mange eksisterende utstyrsdatabaser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84D861A-645B-55E0-93D3-242B28A05A16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4479779" cy="4354559"/>
          </a:xfrm>
        </p:spPr>
        <p:txBody>
          <a:bodyPr anchor="ctr"/>
          <a:lstStyle/>
          <a:p>
            <a:r>
              <a:rPr lang="en-US" sz="2000"/>
              <a:t>Egenutviklede utstyrsdatabaser</a:t>
            </a:r>
          </a:p>
          <a:p>
            <a:r>
              <a:rPr lang="en-US" sz="2000"/>
              <a:t>Forskjellig funksjonalitet og bruk</a:t>
            </a:r>
          </a:p>
          <a:p>
            <a:r>
              <a:rPr lang="en-US" sz="2000"/>
              <a:t>Minimal utvikling og vedlikehold</a:t>
            </a:r>
          </a:p>
          <a:p>
            <a:r>
              <a:rPr lang="en-US" sz="2000"/>
              <a:t>Mangelfull oppdatering av data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902A82-6C16-ED11-8073-0A8D32C3FC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1CDDB-A1E2-5E17-2455-E378E5A06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9152792-9BA4-529E-634B-B8C1C2B66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7712" y="1703011"/>
            <a:ext cx="3114118" cy="2128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EE258A-5AC3-FDA9-66C8-CFA193025E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324" y="1703011"/>
            <a:ext cx="3343044" cy="21580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5EFD2F6-0DCB-1279-CBCF-65F64A1A93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323" y="4053069"/>
            <a:ext cx="3343044" cy="20606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AAD6CFD-C4F4-0137-B0E0-2B75C639D47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6845"/>
          <a:stretch/>
        </p:blipFill>
        <p:spPr>
          <a:xfrm>
            <a:off x="8697712" y="4053069"/>
            <a:ext cx="3114118" cy="20606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21021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 hidden="1">
            <a:extLst>
              <a:ext uri="{FF2B5EF4-FFF2-40B4-BE49-F238E27FC236}">
                <a16:creationId xmlns:a16="http://schemas.microsoft.com/office/drawing/2014/main" id="{6E25FD93-6F23-233E-4199-7032DDDDD06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2176DEB-9FF6-FABC-1A26-91139AAEA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434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 hidden="1">
            <a:extLst>
              <a:ext uri="{FF2B5EF4-FFF2-40B4-BE49-F238E27FC236}">
                <a16:creationId xmlns:a16="http://schemas.microsoft.com/office/drawing/2014/main" id="{6E25FD93-6F23-233E-4199-7032DDDDD06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2176DEB-9FF6-FABC-1A26-91139AAEA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571"/>
            <a:ext cx="12192000" cy="685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604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 hidden="1">
            <a:extLst>
              <a:ext uri="{FF2B5EF4-FFF2-40B4-BE49-F238E27FC236}">
                <a16:creationId xmlns:a16="http://schemas.microsoft.com/office/drawing/2014/main" id="{6E25FD93-6F23-233E-4199-7032DDDDD06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2176DEB-9FF6-FABC-1A26-91139AAEA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571"/>
            <a:ext cx="12191999" cy="685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924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 hidden="1">
            <a:extLst>
              <a:ext uri="{FF2B5EF4-FFF2-40B4-BE49-F238E27FC236}">
                <a16:creationId xmlns:a16="http://schemas.microsoft.com/office/drawing/2014/main" id="{6E25FD93-6F23-233E-4199-7032DDDDD06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79A669-D88B-CBAF-E57D-B1B5F5EC41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262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 hidden="1">
            <a:extLst>
              <a:ext uri="{FF2B5EF4-FFF2-40B4-BE49-F238E27FC236}">
                <a16:creationId xmlns:a16="http://schemas.microsoft.com/office/drawing/2014/main" id="{6E25FD93-6F23-233E-4199-7032DDDDD06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A548F4-1724-F590-9FE4-847AA84D3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41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D8828E04-701F-E554-DE6D-80147FD88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Milepæler</a:t>
            </a:r>
            <a:endParaRPr lang="nb-NO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0D5BC23-227B-94DE-50B5-1FD7681BE2D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99589"/>
            <a:ext cx="3524319" cy="754068"/>
          </a:xfrm>
          <a:solidFill>
            <a:schemeClr val="accent3">
              <a:lumMod val="90000"/>
            </a:schemeClr>
          </a:solidFill>
        </p:spPr>
        <p:txBody>
          <a:bodyPr anchor="ctr"/>
          <a:lstStyle/>
          <a:p>
            <a:pPr algn="ctr"/>
            <a:r>
              <a:rPr lang="nb-NO" b="1"/>
              <a:t>Prototype</a:t>
            </a:r>
            <a:br>
              <a:rPr lang="nb-NO" b="1"/>
            </a:br>
            <a:r>
              <a:rPr lang="en-US" i="1"/>
              <a:t>Skrivere</a:t>
            </a:r>
            <a:endParaRPr lang="nb-NO" b="1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4F715916-8140-B52F-60B1-6074C7901F31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267954"/>
            <a:ext cx="3524319" cy="3497262"/>
          </a:xfrm>
        </p:spPr>
        <p:txBody>
          <a:bodyPr/>
          <a:lstStyle/>
          <a:p>
            <a:r>
              <a:rPr lang="en-US" sz="1800"/>
              <a:t>Presentasjon i BSS seksjonene</a:t>
            </a:r>
          </a:p>
          <a:p>
            <a:r>
              <a:rPr lang="en-US" sz="1800"/>
              <a:t>Teste funksjonalitet</a:t>
            </a:r>
          </a:p>
          <a:p>
            <a:r>
              <a:rPr lang="en-US" sz="1800"/>
              <a:t>Kopling mellom ticket og asset</a:t>
            </a:r>
          </a:p>
          <a:p>
            <a:r>
              <a:rPr lang="en-US" sz="1800"/>
              <a:t>Presentasjon for ref-grupper</a:t>
            </a:r>
          </a:p>
          <a:p>
            <a:r>
              <a:rPr lang="en-US" sz="1800"/>
              <a:t>Vurdere veien videre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AE67C1B-6E2A-88C0-1C3B-3F7384BF47D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99589"/>
            <a:ext cx="3524319" cy="754068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/>
          <a:p>
            <a:pPr algn="ctr"/>
            <a:r>
              <a:rPr lang="en-US" b="1"/>
              <a:t>Pilot</a:t>
            </a:r>
            <a:br>
              <a:rPr lang="en-US" b="1"/>
            </a:br>
            <a:r>
              <a:rPr lang="en-US"/>
              <a:t>Arbeidsplassutstyr</a:t>
            </a:r>
            <a:endParaRPr lang="nb-NO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733C018E-C7F4-F489-2002-C52FF531ED00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267954"/>
            <a:ext cx="3524320" cy="3497262"/>
          </a:xfrm>
        </p:spPr>
        <p:txBody>
          <a:bodyPr/>
          <a:lstStyle/>
          <a:p>
            <a:r>
              <a:rPr lang="en-US" sz="1800"/>
              <a:t>Import fra utvalgte databaser</a:t>
            </a:r>
          </a:p>
          <a:p>
            <a:pPr lvl="1"/>
            <a:r>
              <a:rPr lang="en-US" sz="1800"/>
              <a:t>Stasjonær / bærbar PC</a:t>
            </a:r>
          </a:p>
          <a:p>
            <a:pPr lvl="1"/>
            <a:r>
              <a:rPr lang="en-US" sz="1800"/>
              <a:t>Mobil og nettbrett</a:t>
            </a:r>
          </a:p>
          <a:p>
            <a:r>
              <a:rPr lang="en-US" sz="1800"/>
              <a:t>Teste integrasjoner</a:t>
            </a:r>
          </a:p>
          <a:p>
            <a:pPr lvl="1"/>
            <a:r>
              <a:rPr lang="en-US" sz="1800"/>
              <a:t>RT API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4116D87-7374-FC2A-E4E3-BBFA64C0D95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99589"/>
            <a:ext cx="3524319" cy="754068"/>
          </a:xfrm>
          <a:solidFill>
            <a:schemeClr val="accent1">
              <a:lumMod val="60000"/>
              <a:lumOff val="40000"/>
            </a:schemeClr>
          </a:solidFill>
        </p:spPr>
        <p:txBody>
          <a:bodyPr anchor="ctr"/>
          <a:lstStyle/>
          <a:p>
            <a:pPr algn="ctr"/>
            <a:r>
              <a:rPr lang="en-US" b="1"/>
              <a:t>Produksjon</a:t>
            </a:r>
            <a:br>
              <a:rPr lang="en-US" b="1"/>
            </a:br>
            <a:endParaRPr lang="en-US" b="1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2C4BCD38-64DD-A949-8BDD-C0C1F481E70F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267954"/>
            <a:ext cx="3524639" cy="3497262"/>
          </a:xfrm>
        </p:spPr>
        <p:txBody>
          <a:bodyPr/>
          <a:lstStyle/>
          <a:p>
            <a:r>
              <a:rPr lang="en-US" sz="1800"/>
              <a:t>Import fra flere databaser</a:t>
            </a:r>
          </a:p>
          <a:p>
            <a:r>
              <a:rPr lang="en-US" sz="1800"/>
              <a:t>Data import fra innkjøp ...</a:t>
            </a:r>
          </a:p>
          <a:p>
            <a:r>
              <a:rPr lang="en-US" sz="1800"/>
              <a:t>Data vask mot Intune / AD / ..</a:t>
            </a:r>
          </a:p>
          <a:p>
            <a:r>
              <a:rPr lang="en-US" sz="1800"/>
              <a:t>Data export</a:t>
            </a:r>
          </a:p>
          <a:p>
            <a:r>
              <a:rPr lang="en-US" sz="1800"/>
              <a:t>...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59E9F50-72E6-10DB-25F3-EF8E248F36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C631412-E9EC-67B7-6934-401B542C9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24CCFAF-C583-4CAB-CCAB-312896F897B3}"/>
              </a:ext>
            </a:extLst>
          </p:cNvPr>
          <p:cNvSpPr/>
          <p:nvPr/>
        </p:nvSpPr>
        <p:spPr>
          <a:xfrm>
            <a:off x="215153" y="839095"/>
            <a:ext cx="3915783" cy="4551889"/>
          </a:xfrm>
          <a:prstGeom prst="roundRect">
            <a:avLst/>
          </a:prstGeom>
          <a:noFill/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4915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iO IT BU v2">
      <a:dk1>
        <a:srgbClr val="000000"/>
      </a:dk1>
      <a:lt1>
        <a:sysClr val="window" lastClr="FFFFFF"/>
      </a:lt1>
      <a:dk2>
        <a:srgbClr val="44546A"/>
      </a:dk2>
      <a:lt2>
        <a:srgbClr val="E7E6E6"/>
      </a:lt2>
      <a:accent1>
        <a:srgbClr val="2F84D1"/>
      </a:accent1>
      <a:accent2>
        <a:srgbClr val="85C0FB"/>
      </a:accent2>
      <a:accent3>
        <a:srgbClr val="FFFECA"/>
      </a:accent3>
      <a:accent4>
        <a:srgbClr val="FDCF8D"/>
      </a:accent4>
      <a:accent5>
        <a:srgbClr val="FA6E6F"/>
      </a:accent5>
      <a:accent6>
        <a:srgbClr val="E4EDFF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mal1-1.potx" id="{0144CB38-C4B7-444F-A11E-7C765CF318C8}" vid="{69A15053-AABA-46CE-A99B-5A114F1DC7FB}"/>
    </a:ext>
  </a:extLst>
</a:theme>
</file>

<file path=ppt/theme/theme2.xml><?xml version="1.0" encoding="utf-8"?>
<a:theme xmlns:a="http://schemas.openxmlformats.org/drawingml/2006/main" name="1_Office Theme">
  <a:themeElements>
    <a:clrScheme name="UiO IT BU v2">
      <a:dk1>
        <a:srgbClr val="000000"/>
      </a:dk1>
      <a:lt1>
        <a:sysClr val="window" lastClr="FFFFFF"/>
      </a:lt1>
      <a:dk2>
        <a:srgbClr val="44546A"/>
      </a:dk2>
      <a:lt2>
        <a:srgbClr val="E7E6E6"/>
      </a:lt2>
      <a:accent1>
        <a:srgbClr val="2E23AB"/>
      </a:accent1>
      <a:accent2>
        <a:srgbClr val="B6B1EE"/>
      </a:accent2>
      <a:accent3>
        <a:srgbClr val="FFFEA7"/>
      </a:accent3>
      <a:accent4>
        <a:srgbClr val="FEDCAC"/>
      </a:accent4>
      <a:accent5>
        <a:srgbClr val="FA6E6F"/>
      </a:accent5>
      <a:accent6>
        <a:srgbClr val="6F3B55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mal1-1.potx" id="{0144CB38-C4B7-444F-A11E-7C765CF318C8}" vid="{69A15053-AABA-46CE-A99B-5A114F1DC7F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CBE9F32EC8D3C4D8AA19B7CE4B65066" ma:contentTypeVersion="14" ma:contentTypeDescription="Opprett et nytt dokument." ma:contentTypeScope="" ma:versionID="24871f6e57ca9b3ff184d8c1d8237406">
  <xsd:schema xmlns:xsd="http://www.w3.org/2001/XMLSchema" xmlns:xs="http://www.w3.org/2001/XMLSchema" xmlns:p="http://schemas.microsoft.com/office/2006/metadata/properties" xmlns:ns3="5ab767a6-31ca-4803-8b30-a795d332ce87" xmlns:ns4="082232de-fefc-4884-a262-31cfd6ef8d10" targetNamespace="http://schemas.microsoft.com/office/2006/metadata/properties" ma:root="true" ma:fieldsID="d4f2c32f7d29e04c1596e8c3f0b2a234" ns3:_="" ns4:_="">
    <xsd:import namespace="5ab767a6-31ca-4803-8b30-a795d332ce87"/>
    <xsd:import namespace="082232de-fefc-4884-a262-31cfd6ef8d1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  <xsd:element ref="ns4:MediaServiceLocatio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b767a6-31ca-4803-8b30-a795d332ce8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2232de-fefc-4884-a262-31cfd6ef8d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purl.org/dc/terms/"/>
    <ds:schemaRef ds:uri="082232de-fefc-4884-a262-31cfd6ef8d10"/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5ab767a6-31ca-4803-8b30-a795d332ce87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01D6A9E-DE85-46A2-BDDF-E4E239088BB8}">
  <ds:schemaRefs>
    <ds:schemaRef ds:uri="082232de-fefc-4884-a262-31cfd6ef8d10"/>
    <ds:schemaRef ds:uri="5ab767a6-31ca-4803-8b30-a795d332ce8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863</Words>
  <Application>Microsoft Office PowerPoint</Application>
  <PresentationFormat>Widescreen</PresentationFormat>
  <Paragraphs>92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Arial, sans-serif</vt:lpstr>
      <vt:lpstr>Calibri</vt:lpstr>
      <vt:lpstr>Office Theme</vt:lpstr>
      <vt:lpstr>1_Office Theme</vt:lpstr>
      <vt:lpstr>Asset Management  Lyntale – IT konferansen   23. mai 2025 Halvard Brennum </vt:lpstr>
      <vt:lpstr>Bakgrunn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Milepæler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 på USIT</dc:title>
  <dc:creator>Gyda Kjekshus</dc:creator>
  <cp:lastModifiedBy>Halvard Brennum</cp:lastModifiedBy>
  <cp:revision>14</cp:revision>
  <dcterms:created xsi:type="dcterms:W3CDTF">2021-08-18T11:48:17Z</dcterms:created>
  <dcterms:modified xsi:type="dcterms:W3CDTF">2025-05-20T11:33:01Z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0x0101006CBE9F32EC8D3C4D8AA19B7CE4B65066</vt:lpwstr>
  </property>
  <property fmtid="{D5CDD505-2E9C-101B-9397-08002B2CF9AE}" pid="3" name="_dlc_DocIdItemGuid">
    <vt:lpwstr>60f82c51-e997-4246-8d27-ec3536cdfe10</vt:lpwstr>
  </property>
</Properties>
</file>