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3B7"/>
    <a:srgbClr val="584BF0"/>
    <a:srgbClr val="2EC483"/>
    <a:srgbClr val="F2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63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F26D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8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bg>
      <p:bgPr>
        <a:solidFill>
          <a:srgbClr val="2EC4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1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bg>
      <p:bgPr>
        <a:solidFill>
          <a:srgbClr val="584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</p:spTree>
    <p:extLst>
      <p:ext uri="{BB962C8B-B14F-4D97-AF65-F5344CB8AC3E}">
        <p14:creationId xmlns:p14="http://schemas.microsoft.com/office/powerpoint/2010/main" val="344111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bg>
      <p:bgPr>
        <a:solidFill>
          <a:srgbClr val="B2B3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C1DC0-FC4A-4D7B-80DA-5220BDB21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16439E-D426-4C6B-B4A9-C18911697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518A3-E1E1-4D3E-8697-CC180BF01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AED4-64C0-4227-B290-67462FF0C4E7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DD8C4F-871B-4ABA-B609-C5BEE6A61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F85F7-D251-4081-8BC6-58FFA807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08340-4CE9-4F09-9B7C-345CD10518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5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E26292-2246-49E8-8314-793D33A1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9007568" cy="1523494"/>
          </a:xfrm>
        </p:spPr>
        <p:txBody>
          <a:bodyPr/>
          <a:lstStyle/>
          <a:p>
            <a:r>
              <a:rPr lang="nb-NO" sz="4800" dirty="0"/>
              <a:t>Hvert år drar over 1000 </a:t>
            </a:r>
            <a:r>
              <a:rPr lang="nb-NO" sz="4800" dirty="0" smtClean="0"/>
              <a:t/>
            </a:r>
            <a:br>
              <a:rPr lang="nb-NO" sz="4800" dirty="0" smtClean="0"/>
            </a:br>
            <a:r>
              <a:rPr lang="nb-NO" sz="4800" dirty="0" smtClean="0"/>
              <a:t>UiO-studenter </a:t>
            </a:r>
            <a:r>
              <a:rPr lang="nb-NO" sz="4800" dirty="0"/>
              <a:t>på </a:t>
            </a:r>
            <a:r>
              <a:rPr lang="nb-NO" sz="4800" dirty="0" smtClean="0"/>
              <a:t>utveksling</a:t>
            </a:r>
            <a:r>
              <a:rPr lang="nb-NO" dirty="0"/>
              <a:t> 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89300E-E835-47C8-A7F0-7FA47861787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0161" y="4562574"/>
            <a:ext cx="8280439" cy="1001237"/>
          </a:xfrm>
        </p:spPr>
        <p:txBody>
          <a:bodyPr>
            <a:normAutofit/>
          </a:bodyPr>
          <a:lstStyle/>
          <a:p>
            <a:r>
              <a:rPr lang="nb-NO" sz="2500" dirty="0"/>
              <a:t>Finn ut hvordan du kan bli den neste!</a:t>
            </a:r>
            <a:endParaRPr lang="nb-NO" sz="25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34901B-2AAE-4DD6-B6FF-334A276DF2C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 smtClean="0"/>
              <a:t>uio.no/studier/utveksling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0" t="579" r="31966"/>
          <a:stretch/>
        </p:blipFill>
        <p:spPr>
          <a:xfrm>
            <a:off x="7896387" y="0"/>
            <a:ext cx="505382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54458" y="6543007"/>
            <a:ext cx="14750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2"/>
                </a:solidFill>
              </a:rPr>
              <a:t>Photo by Erik Odiin on Unsplash</a:t>
            </a:r>
            <a:endParaRPr lang="nb-NO" sz="7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6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oskjerm.potx" id="{79F318AA-699F-47B5-A19B-CE5C244228AE}" vid="{86508B9C-8CD8-4462-A1C9-5D148E654139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7B2C36-2703-4661-B855-DAE1F5BF1C68}">
  <we:reference id="54dc9166-4bfd-495b-8d52-0a80f4c75249" version="1.0.0.3" store="\\DESKTOP-QUU5DHN/Addins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C0886A-67DF-4330-80C6-C366DB26B1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761FC6-A111-46B6-9F22-C229A9C1732F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3b00a67f-9791-437e-b702-303a706ea04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9ECC341-0481-4F9C-82F6-B8D06982D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infoskjerm (1)</Template>
  <TotalTime>25</TotalTime>
  <Words>31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Office-tema</vt:lpstr>
      <vt:lpstr>Hvert år drar over 1000  UiO-studenter på utveksling 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Kjersti Bogen</dc:creator>
  <cp:lastModifiedBy>Kjersti Bogen</cp:lastModifiedBy>
  <cp:revision>7</cp:revision>
  <dcterms:created xsi:type="dcterms:W3CDTF">2022-08-26T11:14:36Z</dcterms:created>
  <dcterms:modified xsi:type="dcterms:W3CDTF">2022-08-26T11:39:42Z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