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58" r:id="rId8"/>
    <p:sldId id="259" r:id="rId9"/>
    <p:sldId id="261" r:id="rId10"/>
    <p:sldId id="260" r:id="rId11"/>
    <p:sldId id="262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79632" autoAdjust="0"/>
  </p:normalViewPr>
  <p:slideViewPr>
    <p:cSldViewPr snapToGrid="0">
      <p:cViewPr varScale="1">
        <p:scale>
          <a:sx n="83" d="100"/>
          <a:sy n="83" d="100"/>
        </p:scale>
        <p:origin x="15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0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Nettskjema: personopplysninger, ph.d.-program</a:t>
            </a:r>
          </a:p>
          <a:p>
            <a:r>
              <a:rPr lang="nb-NO" dirty="0"/>
              <a:t>RT: Saksbehandler fyller ut det vi ikke finner i Nettskjema, f.eks. studierettstatus og startdato for studieretten.</a:t>
            </a:r>
          </a:p>
          <a:p>
            <a:r>
              <a:rPr lang="nb-NO" dirty="0"/>
              <a:t>Saksbehandler trykker på en knapp i RT, «Eksporter til FS»</a:t>
            </a:r>
          </a:p>
          <a:p>
            <a:r>
              <a:rPr lang="nb-NO" dirty="0"/>
              <a:t>Mikrotjenesten henter nødvendig info fra RT/Nettskjema, og sender det til et API som ligger «rundt» FS-databasen</a:t>
            </a:r>
          </a:p>
          <a:p>
            <a:r>
              <a:rPr lang="nb-NO" dirty="0"/>
              <a:t>I API-et ligger forskjellige ting man kan gjøre mot FS-databasen, og en av dem er å opprette studierett på et gitt program</a:t>
            </a:r>
          </a:p>
          <a:p>
            <a:r>
              <a:rPr lang="nb-NO" dirty="0"/>
              <a:t>API-et gir beskjed til MT om det har gått bra eller ikke, og beskjeden gis videre til saksbehandleren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0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7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uio-prosessforbedr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UiO</a:t>
            </a:r>
            <a:r>
              <a:rPr lang="en-US" sz="4000" dirty="0"/>
              <a:t> </a:t>
            </a:r>
            <a:r>
              <a:rPr lang="en-US" sz="4000" dirty="0" err="1"/>
              <a:t>prosessforbedring</a:t>
            </a:r>
            <a:r>
              <a:rPr lang="en-US" sz="4000" dirty="0"/>
              <a:t>: Ph.d.-</a:t>
            </a:r>
            <a:r>
              <a:rPr lang="en-US" sz="4000" dirty="0" err="1"/>
              <a:t>opptak</a:t>
            </a:r>
            <a:endParaRPr lang="en-US" sz="40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Vi tester å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Nettskjema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RT </a:t>
            </a:r>
            <a:r>
              <a:rPr lang="en-US" dirty="0" err="1"/>
              <a:t>til</a:t>
            </a:r>
            <a:r>
              <a:rPr lang="en-US" dirty="0"/>
              <a:t> FS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Anna Høyem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Seksjon</a:t>
            </a:r>
            <a:r>
              <a:rPr lang="en-US" dirty="0"/>
              <a:t> for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tjenester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2. mars 2026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A54BC79-14C4-32DE-1F01-3CA702CF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for arbeidet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644F04-FBF2-67A2-F8E3-F2A764E3156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UiO startet et prosessforbedringsprosjekt i 2024, og ph.d.-opptaket ble valgt ut som en av de prioriterte prosessene: </a:t>
            </a:r>
            <a:r>
              <a:rPr lang="nb-NO" dirty="0">
                <a:hlinkClick r:id="rId3"/>
              </a:rPr>
              <a:t>Prosjekt UiO prosessforbedring - For ansatte - Universitetet i Oslo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SADM jobber sammen med et team fra IT-avdelingen for å gjøre ph.d.-opptaket enklere å administrere, om mulig.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Ny søknadsløsning for ph.d.-kandidater </a:t>
            </a:r>
            <a:r>
              <a:rPr lang="nb-NO" i="1" dirty="0"/>
              <a:t>som ikke er ansatt ved UiO</a:t>
            </a:r>
            <a:r>
              <a:rPr lang="nb-NO" dirty="0"/>
              <a:t>, basert på Nettskjema og RT, ble tatt i bruk av </a:t>
            </a:r>
            <a:r>
              <a:rPr lang="nb-NO" dirty="0" err="1"/>
              <a:t>MedFak</a:t>
            </a:r>
            <a:r>
              <a:rPr lang="nb-NO" dirty="0"/>
              <a:t> i januar 2026. Søknader og saksbehandling auto-arkiveres til Elements (og etter hvert </a:t>
            </a:r>
            <a:r>
              <a:rPr lang="nb-NO" dirty="0" err="1"/>
              <a:t>Websak</a:t>
            </a:r>
            <a:r>
              <a:rPr lang="nb-NO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58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1A8BD8-5CBF-8B86-4057-05F21F0B7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3BD836-CA3F-3BEE-6390-A3CCD8F7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2822A9-39BE-ED3B-736E-D13D3150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jobber vi med akkurat nå?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ABC15-2405-496D-4BBA-0E9A659FCB7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(Testing av den nye løsningen på reelle søknader (takk til MF, HF og UV!))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Å hente informasjon om søkeren fra RT og Nettskjema, og bruke dette til å auto-opprette studierett på ph.d.-programmet for søkerne som får tilbud og takker 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OBS Vi jobber med dette, og ser at det er mulig i teorien, men vi vet ikke ennå om vi får det til i praksis.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vanskelig å sette en tidslinje, nettopp fordi dette er nybrottsarbeid og vi ikke vet hva vi vil støte på (jf. første punkt over)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239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B1F876-7F2A-FEC3-8B4D-C2A64AA64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42A382-8594-A9FD-1E52-95BB752B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E7CAE2-8C10-CD5F-F3ED-E7ECD3A4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tenker vi oss FS-skrivingen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404D19-9161-3277-593D-D27C6B23F48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D9501B-D74E-A4BB-4108-21F8551352A1}"/>
              </a:ext>
            </a:extLst>
          </p:cNvPr>
          <p:cNvSpPr/>
          <p:nvPr/>
        </p:nvSpPr>
        <p:spPr>
          <a:xfrm>
            <a:off x="4095750" y="3067519"/>
            <a:ext cx="1409700" cy="84772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MIKROTJENESTE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4DBB739-6189-23FD-840C-F39FEE6B8A21}"/>
              </a:ext>
            </a:extLst>
          </p:cNvPr>
          <p:cNvSpPr/>
          <p:nvPr/>
        </p:nvSpPr>
        <p:spPr>
          <a:xfrm>
            <a:off x="1399222" y="1584272"/>
            <a:ext cx="1390650" cy="12287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/>
              <a:t>RT</a:t>
            </a:r>
            <a:endParaRPr lang="nb-NO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5DD1973-88FA-78B3-6476-0BE50F1B01FE}"/>
              </a:ext>
            </a:extLst>
          </p:cNvPr>
          <p:cNvSpPr/>
          <p:nvPr/>
        </p:nvSpPr>
        <p:spPr>
          <a:xfrm>
            <a:off x="1399222" y="4232222"/>
            <a:ext cx="1390650" cy="12858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NETTSKJEMA</a:t>
            </a: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F5ADF46C-A49C-7164-6933-891F8C11B1A4}"/>
              </a:ext>
            </a:extLst>
          </p:cNvPr>
          <p:cNvSpPr/>
          <p:nvPr/>
        </p:nvSpPr>
        <p:spPr>
          <a:xfrm>
            <a:off x="6878954" y="1584272"/>
            <a:ext cx="4000500" cy="3933825"/>
          </a:xfrm>
          <a:prstGeom prst="donu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FS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3F1CFD-8556-1852-ED5B-F6BDE606A500}"/>
              </a:ext>
            </a:extLst>
          </p:cNvPr>
          <p:cNvSpPr/>
          <p:nvPr/>
        </p:nvSpPr>
        <p:spPr>
          <a:xfrm>
            <a:off x="8355329" y="3036834"/>
            <a:ext cx="1047750" cy="10287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FS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92D78C5-3CA8-A500-4F7B-0DD777397C38}"/>
              </a:ext>
            </a:extLst>
          </p:cNvPr>
          <p:cNvCxnSpPr/>
          <p:nvPr/>
        </p:nvCxnSpPr>
        <p:spPr>
          <a:xfrm flipV="1">
            <a:off x="2789872" y="3915244"/>
            <a:ext cx="1305878" cy="971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0A4436-6E28-7D5D-0AB5-ED66DBACABF6}"/>
              </a:ext>
            </a:extLst>
          </p:cNvPr>
          <p:cNvCxnSpPr/>
          <p:nvPr/>
        </p:nvCxnSpPr>
        <p:spPr>
          <a:xfrm>
            <a:off x="2789872" y="2219325"/>
            <a:ext cx="1305878" cy="84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01F43FF-F185-68F4-3649-591E05A8EB0B}"/>
              </a:ext>
            </a:extLst>
          </p:cNvPr>
          <p:cNvSpPr txBox="1"/>
          <p:nvPr/>
        </p:nvSpPr>
        <p:spPr>
          <a:xfrm>
            <a:off x="7002008" y="3237465"/>
            <a:ext cx="7616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FS GRAPHQL API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0F40F9-EB07-AF4F-FA98-B025A59BCFAC}"/>
              </a:ext>
            </a:extLst>
          </p:cNvPr>
          <p:cNvCxnSpPr>
            <a:stCxn id="6" idx="3"/>
          </p:cNvCxnSpPr>
          <p:nvPr/>
        </p:nvCxnSpPr>
        <p:spPr>
          <a:xfrm flipV="1">
            <a:off x="5505450" y="3491381"/>
            <a:ext cx="137350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870C47-D5F6-0855-A89E-71C535C778ED}"/>
              </a:ext>
            </a:extLst>
          </p:cNvPr>
          <p:cNvCxnSpPr>
            <a:cxnSpLocks/>
          </p:cNvCxnSpPr>
          <p:nvPr/>
        </p:nvCxnSpPr>
        <p:spPr>
          <a:xfrm>
            <a:off x="7886700" y="3491381"/>
            <a:ext cx="4686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34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BE8EB3-0BF9-F7D7-513D-A3EB16675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9EBDD0-A97E-C7C6-B61A-FA5695E43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D1843D-A922-9BB4-F398-441D7C6C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Får vi registrert alt med automatikk?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74C4BC-4AB4-1D79-642C-219EA48BDC26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/>
          <a:stretch>
            <a:fillRect/>
          </a:stretch>
        </p:blipFill>
        <p:spPr>
          <a:xfrm>
            <a:off x="849666" y="1082675"/>
            <a:ext cx="10492669" cy="481806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231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2798BC-E7A3-DFF7-7AE2-966B8A5F2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BBCF5D-8D95-2D9B-EC36-6429B11F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E69F8F-45D6-A90E-661F-4E378235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Får vi registrert alt med automatikk?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ACA04B2-B804-E952-CAD0-4C33E551E690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2307193" y="1082675"/>
            <a:ext cx="7577615" cy="481806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077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6B9386-CAB6-F2F7-2D43-B8B7C6AF2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4395D9-0A64-BCA9-EF54-2A509CD6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3D23C0-410B-F05E-6ADC-C3D3F9FE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3D69DA-94F3-174E-98F5-5F2CBE6B231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SADM jobber med dette sammen med IT-avdelingen akkurat nå.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starter med søkere som kan identifisere seg med ID-porten, så det omfatter ikke alle søkerne.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Arbeidet har kommet ganske langt, men pga. nybrott er det vanskelig å love noe konkret ferdig-tidspunkt.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Fakultetenes ph.d.-koordinatorer er våre kontaktpunkter i prosessen og de best oppdaterte på fremgangen</a:t>
            </a:r>
          </a:p>
        </p:txBody>
      </p:sp>
    </p:spTree>
    <p:extLst>
      <p:ext uri="{BB962C8B-B14F-4D97-AF65-F5344CB8AC3E}">
        <p14:creationId xmlns:p14="http://schemas.microsoft.com/office/powerpoint/2010/main" val="22961805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4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250</TotalTime>
  <Words>457</Words>
  <Application>Microsoft Office PowerPoint</Application>
  <PresentationFormat>Widescreen</PresentationFormat>
  <Paragraphs>47</Paragraphs>
  <Slides>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Arial, sans-serif</vt:lpstr>
      <vt:lpstr>Calibri</vt:lpstr>
      <vt:lpstr>Wingdings</vt:lpstr>
      <vt:lpstr>Office Theme</vt:lpstr>
      <vt:lpstr>think-cell Slide</vt:lpstr>
      <vt:lpstr>UiO prosessforbedring: Ph.d.-opptak</vt:lpstr>
      <vt:lpstr>Bakgrunn for arbeidet</vt:lpstr>
      <vt:lpstr>Hva jobber vi med akkurat nå?</vt:lpstr>
      <vt:lpstr>Hvordan tenker vi oss FS-skrivingen</vt:lpstr>
      <vt:lpstr>Får vi registrert alt med automatikk?</vt:lpstr>
      <vt:lpstr>Får vi registrert alt med automatikk?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Kristine Høyem</dc:creator>
  <cp:lastModifiedBy>Anna Kristine Høyem</cp:lastModifiedBy>
  <cp:revision>1</cp:revision>
  <dcterms:created xsi:type="dcterms:W3CDTF">2026-03-02T08:00:17Z</dcterms:created>
  <dcterms:modified xsi:type="dcterms:W3CDTF">2026-03-02T12:11:10Z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