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 id="2147483774" r:id="rId2"/>
  </p:sldMasterIdLst>
  <p:notesMasterIdLst>
    <p:notesMasterId r:id="rId30"/>
  </p:notesMasterIdLst>
  <p:handoutMasterIdLst>
    <p:handoutMasterId r:id="rId31"/>
  </p:handoutMasterIdLst>
  <p:sldIdLst>
    <p:sldId id="258" r:id="rId3"/>
    <p:sldId id="278" r:id="rId4"/>
    <p:sldId id="277" r:id="rId5"/>
    <p:sldId id="267" r:id="rId6"/>
    <p:sldId id="268" r:id="rId7"/>
    <p:sldId id="279" r:id="rId8"/>
    <p:sldId id="280" r:id="rId9"/>
    <p:sldId id="276" r:id="rId10"/>
    <p:sldId id="282" r:id="rId11"/>
    <p:sldId id="316" r:id="rId12"/>
    <p:sldId id="313" r:id="rId13"/>
    <p:sldId id="311" r:id="rId14"/>
    <p:sldId id="309" r:id="rId15"/>
    <p:sldId id="288" r:id="rId16"/>
    <p:sldId id="310" r:id="rId17"/>
    <p:sldId id="317" r:id="rId18"/>
    <p:sldId id="312" r:id="rId19"/>
    <p:sldId id="315" r:id="rId20"/>
    <p:sldId id="318" r:id="rId21"/>
    <p:sldId id="284" r:id="rId22"/>
    <p:sldId id="285" r:id="rId23"/>
    <p:sldId id="314" r:id="rId24"/>
    <p:sldId id="319" r:id="rId25"/>
    <p:sldId id="286" r:id="rId26"/>
    <p:sldId id="323" r:id="rId27"/>
    <p:sldId id="299" r:id="rId28"/>
    <p:sldId id="287" r:id="rId29"/>
  </p:sldIdLst>
  <p:sldSz cx="9144000" cy="5715000" type="screen16x10"/>
  <p:notesSz cx="6794500" cy="9931400"/>
  <p:defaultTextStyle>
    <a:defPPr>
      <a:defRPr lang="en-US"/>
    </a:defPPr>
    <a:lvl1pPr algn="l" rtl="0" fontAlgn="base">
      <a:spcBef>
        <a:spcPct val="0"/>
      </a:spcBef>
      <a:spcAft>
        <a:spcPct val="0"/>
      </a:spcAft>
      <a:defRPr sz="1600" kern="1200">
        <a:solidFill>
          <a:schemeClr val="tx1"/>
        </a:solidFill>
        <a:latin typeface="Arial" charset="0"/>
        <a:ea typeface="ヒラギノ角ゴ Pro W3" charset="-128"/>
        <a:cs typeface="ヒラギノ角ゴ Pro W3" charset="-128"/>
      </a:defRPr>
    </a:lvl1pPr>
    <a:lvl2pPr marL="362925" algn="l" rtl="0" fontAlgn="base">
      <a:spcBef>
        <a:spcPct val="0"/>
      </a:spcBef>
      <a:spcAft>
        <a:spcPct val="0"/>
      </a:spcAft>
      <a:defRPr sz="1600" kern="1200">
        <a:solidFill>
          <a:schemeClr val="tx1"/>
        </a:solidFill>
        <a:latin typeface="Arial" charset="0"/>
        <a:ea typeface="ヒラギノ角ゴ Pro W3" charset="-128"/>
        <a:cs typeface="ヒラギノ角ゴ Pro W3" charset="-128"/>
      </a:defRPr>
    </a:lvl2pPr>
    <a:lvl3pPr marL="725851" algn="l" rtl="0" fontAlgn="base">
      <a:spcBef>
        <a:spcPct val="0"/>
      </a:spcBef>
      <a:spcAft>
        <a:spcPct val="0"/>
      </a:spcAft>
      <a:defRPr sz="1600" kern="1200">
        <a:solidFill>
          <a:schemeClr val="tx1"/>
        </a:solidFill>
        <a:latin typeface="Arial" charset="0"/>
        <a:ea typeface="ヒラギノ角ゴ Pro W3" charset="-128"/>
        <a:cs typeface="ヒラギノ角ゴ Pro W3" charset="-128"/>
      </a:defRPr>
    </a:lvl3pPr>
    <a:lvl4pPr marL="1088776" algn="l" rtl="0" fontAlgn="base">
      <a:spcBef>
        <a:spcPct val="0"/>
      </a:spcBef>
      <a:spcAft>
        <a:spcPct val="0"/>
      </a:spcAft>
      <a:defRPr sz="1600" kern="1200">
        <a:solidFill>
          <a:schemeClr val="tx1"/>
        </a:solidFill>
        <a:latin typeface="Arial" charset="0"/>
        <a:ea typeface="ヒラギノ角ゴ Pro W3" charset="-128"/>
        <a:cs typeface="ヒラギノ角ゴ Pro W3" charset="-128"/>
      </a:defRPr>
    </a:lvl4pPr>
    <a:lvl5pPr marL="1451701" algn="l" rtl="0" fontAlgn="base">
      <a:spcBef>
        <a:spcPct val="0"/>
      </a:spcBef>
      <a:spcAft>
        <a:spcPct val="0"/>
      </a:spcAft>
      <a:defRPr sz="1600" kern="1200">
        <a:solidFill>
          <a:schemeClr val="tx1"/>
        </a:solidFill>
        <a:latin typeface="Arial" charset="0"/>
        <a:ea typeface="ヒラギノ角ゴ Pro W3" charset="-128"/>
        <a:cs typeface="ヒラギノ角ゴ Pro W3" charset="-128"/>
      </a:defRPr>
    </a:lvl5pPr>
    <a:lvl6pPr marL="1814627" algn="l" defTabSz="362925" rtl="0" eaLnBrk="1" latinLnBrk="0" hangingPunct="1">
      <a:defRPr sz="1600" kern="1200">
        <a:solidFill>
          <a:schemeClr val="tx1"/>
        </a:solidFill>
        <a:latin typeface="Arial" charset="0"/>
        <a:ea typeface="ヒラギノ角ゴ Pro W3" charset="-128"/>
        <a:cs typeface="ヒラギノ角ゴ Pro W3" charset="-128"/>
      </a:defRPr>
    </a:lvl6pPr>
    <a:lvl7pPr marL="2177552" algn="l" defTabSz="362925" rtl="0" eaLnBrk="1" latinLnBrk="0" hangingPunct="1">
      <a:defRPr sz="1600" kern="1200">
        <a:solidFill>
          <a:schemeClr val="tx1"/>
        </a:solidFill>
        <a:latin typeface="Arial" charset="0"/>
        <a:ea typeface="ヒラギノ角ゴ Pro W3" charset="-128"/>
        <a:cs typeface="ヒラギノ角ゴ Pro W3" charset="-128"/>
      </a:defRPr>
    </a:lvl7pPr>
    <a:lvl8pPr marL="2540478" algn="l" defTabSz="362925" rtl="0" eaLnBrk="1" latinLnBrk="0" hangingPunct="1">
      <a:defRPr sz="1600" kern="1200">
        <a:solidFill>
          <a:schemeClr val="tx1"/>
        </a:solidFill>
        <a:latin typeface="Arial" charset="0"/>
        <a:ea typeface="ヒラギノ角ゴ Pro W3" charset="-128"/>
        <a:cs typeface="ヒラギノ角ゴ Pro W3" charset="-128"/>
      </a:defRPr>
    </a:lvl8pPr>
    <a:lvl9pPr marL="2903403" algn="l" defTabSz="362925" rtl="0" eaLnBrk="1" latinLnBrk="0" hangingPunct="1">
      <a:defRPr sz="16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180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7BBB649-9A10-4F79-D2D8-447EDCA4E82B}" name="Siri Marie Aamodt" initials="SMA" userId="S::sirimaa@uio.no::91f91055-7576-44c0-87b5-30a6c57d9b33"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A2DD4E-E437-472F-89A0-13737F48ACDA}" v="4639" dt="2023-01-25T12:05:02.8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5" d="100"/>
          <a:sy n="125" d="100"/>
        </p:scale>
        <p:origin x="1188" y="108"/>
      </p:cViewPr>
      <p:guideLst>
        <p:guide orient="horz" pos="1800"/>
        <p:guide pos="672"/>
        <p:guide pos="5472"/>
        <p:guide pos="1008"/>
        <p:guide pos="115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vor Vold Skjelbostad" userId="d8fd1667-ac81-4c45-ba52-42c0e527a989" providerId="ADAL" clId="{CA1F6D79-8BD9-4BE4-A161-4FA8AD9377EE}"/>
    <pc:docChg chg="modSld">
      <pc:chgData name="Eivor Vold Skjelbostad" userId="d8fd1667-ac81-4c45-ba52-42c0e527a989" providerId="ADAL" clId="{CA1F6D79-8BD9-4BE4-A161-4FA8AD9377EE}" dt="2021-09-07T11:57:08.968" v="4" actId="20577"/>
      <pc:docMkLst>
        <pc:docMk/>
      </pc:docMkLst>
      <pc:sldChg chg="modNotesTx">
        <pc:chgData name="Eivor Vold Skjelbostad" userId="d8fd1667-ac81-4c45-ba52-42c0e527a989" providerId="ADAL" clId="{CA1F6D79-8BD9-4BE4-A161-4FA8AD9377EE}" dt="2021-09-07T11:57:04.325" v="3" actId="20577"/>
        <pc:sldMkLst>
          <pc:docMk/>
          <pc:sldMk cId="1699259444" sldId="262"/>
        </pc:sldMkLst>
      </pc:sldChg>
      <pc:sldChg chg="modNotesTx">
        <pc:chgData name="Eivor Vold Skjelbostad" userId="d8fd1667-ac81-4c45-ba52-42c0e527a989" providerId="ADAL" clId="{CA1F6D79-8BD9-4BE4-A161-4FA8AD9377EE}" dt="2021-09-07T11:56:47.098" v="0" actId="20577"/>
        <pc:sldMkLst>
          <pc:docMk/>
          <pc:sldMk cId="2609077969" sldId="264"/>
        </pc:sldMkLst>
      </pc:sldChg>
      <pc:sldChg chg="modNotesTx">
        <pc:chgData name="Eivor Vold Skjelbostad" userId="d8fd1667-ac81-4c45-ba52-42c0e527a989" providerId="ADAL" clId="{CA1F6D79-8BD9-4BE4-A161-4FA8AD9377EE}" dt="2021-09-07T11:56:57.936" v="2" actId="20577"/>
        <pc:sldMkLst>
          <pc:docMk/>
          <pc:sldMk cId="903301730" sldId="267"/>
        </pc:sldMkLst>
      </pc:sldChg>
      <pc:sldChg chg="modNotesTx">
        <pc:chgData name="Eivor Vold Skjelbostad" userId="d8fd1667-ac81-4c45-ba52-42c0e527a989" providerId="ADAL" clId="{CA1F6D79-8BD9-4BE4-A161-4FA8AD9377EE}" dt="2021-09-07T11:57:08.968" v="4" actId="20577"/>
        <pc:sldMkLst>
          <pc:docMk/>
          <pc:sldMk cId="359676065" sldId="268"/>
        </pc:sldMkLst>
      </pc:sldChg>
    </pc:docChg>
  </pc:docChgLst>
  <pc:docChgLst>
    <pc:chgData name="Jenny Walle Jomisko de Figueiredo" userId="dd2075d6-865a-4800-979b-7c64fd0b772a" providerId="ADAL" clId="{275FD092-0E6A-4474-A087-14E5D59D4E83}"/>
    <pc:docChg chg="modSld sldOrd">
      <pc:chgData name="Jenny Walle Jomisko de Figueiredo" userId="dd2075d6-865a-4800-979b-7c64fd0b772a" providerId="ADAL" clId="{275FD092-0E6A-4474-A087-14E5D59D4E83}" dt="2023-01-17T09:06:20.470" v="0"/>
      <pc:docMkLst>
        <pc:docMk/>
      </pc:docMkLst>
      <pc:sldChg chg="ord">
        <pc:chgData name="Jenny Walle Jomisko de Figueiredo" userId="dd2075d6-865a-4800-979b-7c64fd0b772a" providerId="ADAL" clId="{275FD092-0E6A-4474-A087-14E5D59D4E83}" dt="2023-01-17T09:06:20.470" v="0"/>
        <pc:sldMkLst>
          <pc:docMk/>
          <pc:sldMk cId="359676065" sldId="268"/>
        </pc:sldMkLst>
      </pc:sldChg>
    </pc:docChg>
  </pc:docChgLst>
  <pc:docChgLst>
    <pc:chgData name="Siri Marie Aamodt" userId="91f91055-7576-44c0-87b5-30a6c57d9b33" providerId="ADAL" clId="{60A2DD4E-E437-472F-89A0-13737F48ACDA}"/>
    <pc:docChg chg="undo redo custSel addSld delSld modSld sldOrd">
      <pc:chgData name="Siri Marie Aamodt" userId="91f91055-7576-44c0-87b5-30a6c57d9b33" providerId="ADAL" clId="{60A2DD4E-E437-472F-89A0-13737F48ACDA}" dt="2023-01-25T12:04:50.019" v="6347"/>
      <pc:docMkLst>
        <pc:docMk/>
      </pc:docMkLst>
      <pc:sldChg chg="modSp mod ord addCm">
        <pc:chgData name="Siri Marie Aamodt" userId="91f91055-7576-44c0-87b5-30a6c57d9b33" providerId="ADAL" clId="{60A2DD4E-E437-472F-89A0-13737F48ACDA}" dt="2023-01-22T19:50:39.927" v="2899"/>
        <pc:sldMkLst>
          <pc:docMk/>
          <pc:sldMk cId="3270966152" sldId="276"/>
        </pc:sldMkLst>
        <pc:spChg chg="mod">
          <ac:chgData name="Siri Marie Aamodt" userId="91f91055-7576-44c0-87b5-30a6c57d9b33" providerId="ADAL" clId="{60A2DD4E-E437-472F-89A0-13737F48ACDA}" dt="2023-01-22T19:16:54.540" v="1673" actId="20577"/>
          <ac:spMkLst>
            <pc:docMk/>
            <pc:sldMk cId="3270966152" sldId="276"/>
            <ac:spMk id="2" creationId="{CC16B5E2-E2E0-462C-A172-E5A2491D3984}"/>
          </ac:spMkLst>
        </pc:spChg>
        <pc:spChg chg="mod">
          <ac:chgData name="Siri Marie Aamodt" userId="91f91055-7576-44c0-87b5-30a6c57d9b33" providerId="ADAL" clId="{60A2DD4E-E437-472F-89A0-13737F48ACDA}" dt="2023-01-22T19:38:40.163" v="2365" actId="6549"/>
          <ac:spMkLst>
            <pc:docMk/>
            <pc:sldMk cId="3270966152" sldId="276"/>
            <ac:spMk id="3" creationId="{2D000C06-5EA1-4638-B53A-7984D4E234FB}"/>
          </ac:spMkLst>
        </pc:spChg>
      </pc:sldChg>
      <pc:sldChg chg="modSp mod addCm">
        <pc:chgData name="Siri Marie Aamodt" userId="91f91055-7576-44c0-87b5-30a6c57d9b33" providerId="ADAL" clId="{60A2DD4E-E437-472F-89A0-13737F48ACDA}" dt="2023-01-22T19:47:23.118" v="2891"/>
        <pc:sldMkLst>
          <pc:docMk/>
          <pc:sldMk cId="1640496409" sldId="279"/>
        </pc:sldMkLst>
        <pc:spChg chg="mod">
          <ac:chgData name="Siri Marie Aamodt" userId="91f91055-7576-44c0-87b5-30a6c57d9b33" providerId="ADAL" clId="{60A2DD4E-E437-472F-89A0-13737F48ACDA}" dt="2023-01-22T19:40:10.830" v="2455" actId="20577"/>
          <ac:spMkLst>
            <pc:docMk/>
            <pc:sldMk cId="1640496409" sldId="279"/>
            <ac:spMk id="3" creationId="{A338D0A0-4633-4C02-9AD1-AC4490AAA445}"/>
          </ac:spMkLst>
        </pc:spChg>
      </pc:sldChg>
      <pc:sldChg chg="addSp delSp modSp mod addCm">
        <pc:chgData name="Siri Marie Aamodt" userId="91f91055-7576-44c0-87b5-30a6c57d9b33" providerId="ADAL" clId="{60A2DD4E-E437-472F-89A0-13737F48ACDA}" dt="2023-01-23T08:44:10.837" v="4848" actId="6549"/>
        <pc:sldMkLst>
          <pc:docMk/>
          <pc:sldMk cId="1638053020" sldId="282"/>
        </pc:sldMkLst>
        <pc:spChg chg="mod">
          <ac:chgData name="Siri Marie Aamodt" userId="91f91055-7576-44c0-87b5-30a6c57d9b33" providerId="ADAL" clId="{60A2DD4E-E437-472F-89A0-13737F48ACDA}" dt="2023-01-22T18:35:19.482" v="127" actId="20577"/>
          <ac:spMkLst>
            <pc:docMk/>
            <pc:sldMk cId="1638053020" sldId="282"/>
            <ac:spMk id="2" creationId="{1CDF2F9A-EF17-47EC-A3DC-0361826A49D4}"/>
          </ac:spMkLst>
        </pc:spChg>
        <pc:spChg chg="mod">
          <ac:chgData name="Siri Marie Aamodt" userId="91f91055-7576-44c0-87b5-30a6c57d9b33" providerId="ADAL" clId="{60A2DD4E-E437-472F-89A0-13737F48ACDA}" dt="2023-01-23T08:44:10.837" v="4848" actId="6549"/>
          <ac:spMkLst>
            <pc:docMk/>
            <pc:sldMk cId="1638053020" sldId="282"/>
            <ac:spMk id="4" creationId="{8AB24562-F9A0-4594-B47A-93ADA3D61DF9}"/>
          </ac:spMkLst>
        </pc:spChg>
        <pc:spChg chg="add del mod">
          <ac:chgData name="Siri Marie Aamodt" userId="91f91055-7576-44c0-87b5-30a6c57d9b33" providerId="ADAL" clId="{60A2DD4E-E437-472F-89A0-13737F48ACDA}" dt="2023-01-22T19:48:22.166" v="2894" actId="478"/>
          <ac:spMkLst>
            <pc:docMk/>
            <pc:sldMk cId="1638053020" sldId="282"/>
            <ac:spMk id="8" creationId="{2FD09FB7-B242-470B-890B-A0F6B527B66B}"/>
          </ac:spMkLst>
        </pc:spChg>
        <pc:picChg chg="mod">
          <ac:chgData name="Siri Marie Aamodt" userId="91f91055-7576-44c0-87b5-30a6c57d9b33" providerId="ADAL" clId="{60A2DD4E-E437-472F-89A0-13737F48ACDA}" dt="2023-01-22T18:35:18.798" v="126" actId="14100"/>
          <ac:picMkLst>
            <pc:docMk/>
            <pc:sldMk cId="1638053020" sldId="282"/>
            <ac:picMk id="9" creationId="{43D334CC-3C47-498B-9FF9-D41BEAD6C3DB}"/>
          </ac:picMkLst>
        </pc:picChg>
      </pc:sldChg>
      <pc:sldChg chg="ord">
        <pc:chgData name="Siri Marie Aamodt" userId="91f91055-7576-44c0-87b5-30a6c57d9b33" providerId="ADAL" clId="{60A2DD4E-E437-472F-89A0-13737F48ACDA}" dt="2023-01-23T10:01:26.725" v="6212"/>
        <pc:sldMkLst>
          <pc:docMk/>
          <pc:sldMk cId="14640486" sldId="284"/>
        </pc:sldMkLst>
      </pc:sldChg>
      <pc:sldChg chg="addSp delSp modSp mod ord modNotesTx">
        <pc:chgData name="Siri Marie Aamodt" userId="91f91055-7576-44c0-87b5-30a6c57d9b33" providerId="ADAL" clId="{60A2DD4E-E437-472F-89A0-13737F48ACDA}" dt="2023-01-25T12:01:32.638" v="6322" actId="1076"/>
        <pc:sldMkLst>
          <pc:docMk/>
          <pc:sldMk cId="829317900" sldId="285"/>
        </pc:sldMkLst>
        <pc:spChg chg="mod">
          <ac:chgData name="Siri Marie Aamodt" userId="91f91055-7576-44c0-87b5-30a6c57d9b33" providerId="ADAL" clId="{60A2DD4E-E437-472F-89A0-13737F48ACDA}" dt="2023-01-23T08:48:16.119" v="5033" actId="20577"/>
          <ac:spMkLst>
            <pc:docMk/>
            <pc:sldMk cId="829317900" sldId="285"/>
            <ac:spMk id="2" creationId="{49E4879A-41CC-4229-9F51-D84C08EBA2B7}"/>
          </ac:spMkLst>
        </pc:spChg>
        <pc:spChg chg="add mod">
          <ac:chgData name="Siri Marie Aamodt" userId="91f91055-7576-44c0-87b5-30a6c57d9b33" providerId="ADAL" clId="{60A2DD4E-E437-472F-89A0-13737F48ACDA}" dt="2023-01-25T12:01:32.638" v="6322" actId="1076"/>
          <ac:spMkLst>
            <pc:docMk/>
            <pc:sldMk cId="829317900" sldId="285"/>
            <ac:spMk id="10" creationId="{0146844F-D8CC-45E0-B8C8-8C27137D00C0}"/>
          </ac:spMkLst>
        </pc:spChg>
        <pc:graphicFrameChg chg="add mod modGraphic">
          <ac:chgData name="Siri Marie Aamodt" userId="91f91055-7576-44c0-87b5-30a6c57d9b33" providerId="ADAL" clId="{60A2DD4E-E437-472F-89A0-13737F48ACDA}" dt="2023-01-23T08:59:20.286" v="5563" actId="12100"/>
          <ac:graphicFrameMkLst>
            <pc:docMk/>
            <pc:sldMk cId="829317900" sldId="285"/>
            <ac:graphicFrameMk id="3" creationId="{BF35A4A5-F4CD-4B93-96FE-4BE0FF4E7205}"/>
          </ac:graphicFrameMkLst>
        </pc:graphicFrameChg>
        <pc:picChg chg="add del mod">
          <ac:chgData name="Siri Marie Aamodt" userId="91f91055-7576-44c0-87b5-30a6c57d9b33" providerId="ADAL" clId="{60A2DD4E-E437-472F-89A0-13737F48ACDA}" dt="2023-01-23T08:47:04.063" v="5028" actId="478"/>
          <ac:picMkLst>
            <pc:docMk/>
            <pc:sldMk cId="829317900" sldId="285"/>
            <ac:picMk id="7" creationId="{0045868A-9B11-4B04-A061-391C70CA17EA}"/>
          </ac:picMkLst>
        </pc:picChg>
      </pc:sldChg>
      <pc:sldChg chg="modSp mod">
        <pc:chgData name="Siri Marie Aamodt" userId="91f91055-7576-44c0-87b5-30a6c57d9b33" providerId="ADAL" clId="{60A2DD4E-E437-472F-89A0-13737F48ACDA}" dt="2023-01-23T09:17:51.569" v="5894" actId="20577"/>
        <pc:sldMkLst>
          <pc:docMk/>
          <pc:sldMk cId="3591163985" sldId="286"/>
        </pc:sldMkLst>
        <pc:spChg chg="mod">
          <ac:chgData name="Siri Marie Aamodt" userId="91f91055-7576-44c0-87b5-30a6c57d9b33" providerId="ADAL" clId="{60A2DD4E-E437-472F-89A0-13737F48ACDA}" dt="2023-01-23T09:17:51.569" v="5894" actId="20577"/>
          <ac:spMkLst>
            <pc:docMk/>
            <pc:sldMk cId="3591163985" sldId="286"/>
            <ac:spMk id="3" creationId="{7900A11A-38AF-468E-87B2-8C4E60F27CD2}"/>
          </ac:spMkLst>
        </pc:spChg>
      </pc:sldChg>
      <pc:sldChg chg="addSp delSp modSp new mod ord modClrScheme chgLayout">
        <pc:chgData name="Siri Marie Aamodt" userId="91f91055-7576-44c0-87b5-30a6c57d9b33" providerId="ADAL" clId="{60A2DD4E-E437-472F-89A0-13737F48ACDA}" dt="2023-01-22T19:26:11.589" v="2128" actId="1076"/>
        <pc:sldMkLst>
          <pc:docMk/>
          <pc:sldMk cId="1578889748" sldId="288"/>
        </pc:sldMkLst>
        <pc:spChg chg="del mod ord">
          <ac:chgData name="Siri Marie Aamodt" userId="91f91055-7576-44c0-87b5-30a6c57d9b33" providerId="ADAL" clId="{60A2DD4E-E437-472F-89A0-13737F48ACDA}" dt="2023-01-22T18:42:32.336" v="312" actId="700"/>
          <ac:spMkLst>
            <pc:docMk/>
            <pc:sldMk cId="1578889748" sldId="288"/>
            <ac:spMk id="2" creationId="{C8605188-DF3C-4289-A3F1-4F7E6E1BA8C8}"/>
          </ac:spMkLst>
        </pc:spChg>
        <pc:spChg chg="del mod ord">
          <ac:chgData name="Siri Marie Aamodt" userId="91f91055-7576-44c0-87b5-30a6c57d9b33" providerId="ADAL" clId="{60A2DD4E-E437-472F-89A0-13737F48ACDA}" dt="2023-01-22T18:42:32.336" v="312" actId="700"/>
          <ac:spMkLst>
            <pc:docMk/>
            <pc:sldMk cId="1578889748" sldId="288"/>
            <ac:spMk id="3" creationId="{4CA913DA-F2CE-4696-B376-C16E3EA5BD82}"/>
          </ac:spMkLst>
        </pc:spChg>
        <pc:spChg chg="del">
          <ac:chgData name="Siri Marie Aamodt" userId="91f91055-7576-44c0-87b5-30a6c57d9b33" providerId="ADAL" clId="{60A2DD4E-E437-472F-89A0-13737F48ACDA}" dt="2023-01-22T18:42:32.336" v="312" actId="700"/>
          <ac:spMkLst>
            <pc:docMk/>
            <pc:sldMk cId="1578889748" sldId="288"/>
            <ac:spMk id="4" creationId="{3FC0CAEE-3603-4088-893A-21B376B17A10}"/>
          </ac:spMkLst>
        </pc:spChg>
        <pc:spChg chg="mod ord">
          <ac:chgData name="Siri Marie Aamodt" userId="91f91055-7576-44c0-87b5-30a6c57d9b33" providerId="ADAL" clId="{60A2DD4E-E437-472F-89A0-13737F48ACDA}" dt="2023-01-22T18:42:32.336" v="312" actId="700"/>
          <ac:spMkLst>
            <pc:docMk/>
            <pc:sldMk cId="1578889748" sldId="288"/>
            <ac:spMk id="5" creationId="{CC9B7748-6183-48CD-BE82-8D33B4174C69}"/>
          </ac:spMkLst>
        </pc:spChg>
        <pc:spChg chg="mod ord">
          <ac:chgData name="Siri Marie Aamodt" userId="91f91055-7576-44c0-87b5-30a6c57d9b33" providerId="ADAL" clId="{60A2DD4E-E437-472F-89A0-13737F48ACDA}" dt="2023-01-22T18:42:32.336" v="312" actId="700"/>
          <ac:spMkLst>
            <pc:docMk/>
            <pc:sldMk cId="1578889748" sldId="288"/>
            <ac:spMk id="6" creationId="{9030FDB0-5989-472F-8E2B-D4204E2711EE}"/>
          </ac:spMkLst>
        </pc:spChg>
        <pc:spChg chg="add mod ord">
          <ac:chgData name="Siri Marie Aamodt" userId="91f91055-7576-44c0-87b5-30a6c57d9b33" providerId="ADAL" clId="{60A2DD4E-E437-472F-89A0-13737F48ACDA}" dt="2023-01-22T19:06:11.261" v="1519" actId="20577"/>
          <ac:spMkLst>
            <pc:docMk/>
            <pc:sldMk cId="1578889748" sldId="288"/>
            <ac:spMk id="7" creationId="{E8258EAA-24C8-4008-9464-4DCA44F34F48}"/>
          </ac:spMkLst>
        </pc:spChg>
        <pc:spChg chg="add mod ord">
          <ac:chgData name="Siri Marie Aamodt" userId="91f91055-7576-44c0-87b5-30a6c57d9b33" providerId="ADAL" clId="{60A2DD4E-E437-472F-89A0-13737F48ACDA}" dt="2023-01-22T19:05:34.316" v="1513" actId="2711"/>
          <ac:spMkLst>
            <pc:docMk/>
            <pc:sldMk cId="1578889748" sldId="288"/>
            <ac:spMk id="8" creationId="{3342333C-B0C9-454B-A803-00DE8C3BCB09}"/>
          </ac:spMkLst>
        </pc:spChg>
        <pc:spChg chg="add del">
          <ac:chgData name="Siri Marie Aamodt" userId="91f91055-7576-44c0-87b5-30a6c57d9b33" providerId="ADAL" clId="{60A2DD4E-E437-472F-89A0-13737F48ACDA}" dt="2023-01-22T18:59:35.347" v="1364"/>
          <ac:spMkLst>
            <pc:docMk/>
            <pc:sldMk cId="1578889748" sldId="288"/>
            <ac:spMk id="9" creationId="{094BCB69-E7E4-4D98-87DB-A75D0A0AA8AA}"/>
          </ac:spMkLst>
        </pc:spChg>
        <pc:spChg chg="add del">
          <ac:chgData name="Siri Marie Aamodt" userId="91f91055-7576-44c0-87b5-30a6c57d9b33" providerId="ADAL" clId="{60A2DD4E-E437-472F-89A0-13737F48ACDA}" dt="2023-01-22T18:59:38.416" v="1366"/>
          <ac:spMkLst>
            <pc:docMk/>
            <pc:sldMk cId="1578889748" sldId="288"/>
            <ac:spMk id="10" creationId="{F858AB57-8B6C-4E9B-8082-3A549C146BE3}"/>
          </ac:spMkLst>
        </pc:spChg>
        <pc:spChg chg="add mod">
          <ac:chgData name="Siri Marie Aamodt" userId="91f91055-7576-44c0-87b5-30a6c57d9b33" providerId="ADAL" clId="{60A2DD4E-E437-472F-89A0-13737F48ACDA}" dt="2023-01-22T19:26:11.589" v="2128" actId="1076"/>
          <ac:spMkLst>
            <pc:docMk/>
            <pc:sldMk cId="1578889748" sldId="288"/>
            <ac:spMk id="11" creationId="{5CF31092-B1A8-4B4C-A458-EACAE5B8483B}"/>
          </ac:spMkLst>
        </pc:spChg>
      </pc:sldChg>
      <pc:sldChg chg="addSp delSp modSp new del mod ord modClrScheme chgLayout">
        <pc:chgData name="Siri Marie Aamodt" userId="91f91055-7576-44c0-87b5-30a6c57d9b33" providerId="ADAL" clId="{60A2DD4E-E437-472F-89A0-13737F48ACDA}" dt="2023-01-22T19:02:03.661" v="1438" actId="47"/>
        <pc:sldMkLst>
          <pc:docMk/>
          <pc:sldMk cId="1377217769" sldId="289"/>
        </pc:sldMkLst>
        <pc:spChg chg="del mod ord">
          <ac:chgData name="Siri Marie Aamodt" userId="91f91055-7576-44c0-87b5-30a6c57d9b33" providerId="ADAL" clId="{60A2DD4E-E437-472F-89A0-13737F48ACDA}" dt="2023-01-22T18:42:43.221" v="314" actId="700"/>
          <ac:spMkLst>
            <pc:docMk/>
            <pc:sldMk cId="1377217769" sldId="289"/>
            <ac:spMk id="2" creationId="{99B73D92-8B8D-4617-9570-A848FDCF8216}"/>
          </ac:spMkLst>
        </pc:spChg>
        <pc:spChg chg="del mod ord">
          <ac:chgData name="Siri Marie Aamodt" userId="91f91055-7576-44c0-87b5-30a6c57d9b33" providerId="ADAL" clId="{60A2DD4E-E437-472F-89A0-13737F48ACDA}" dt="2023-01-22T18:42:43.221" v="314" actId="700"/>
          <ac:spMkLst>
            <pc:docMk/>
            <pc:sldMk cId="1377217769" sldId="289"/>
            <ac:spMk id="3" creationId="{29A881F3-227C-4235-A0F5-B5EA56322179}"/>
          </ac:spMkLst>
        </pc:spChg>
        <pc:spChg chg="del">
          <ac:chgData name="Siri Marie Aamodt" userId="91f91055-7576-44c0-87b5-30a6c57d9b33" providerId="ADAL" clId="{60A2DD4E-E437-472F-89A0-13737F48ACDA}" dt="2023-01-22T18:42:43.221" v="314" actId="700"/>
          <ac:spMkLst>
            <pc:docMk/>
            <pc:sldMk cId="1377217769" sldId="289"/>
            <ac:spMk id="4" creationId="{C51AEE61-A2AB-4FE7-86C4-03F6F228AE84}"/>
          </ac:spMkLst>
        </pc:spChg>
        <pc:spChg chg="mod ord">
          <ac:chgData name="Siri Marie Aamodt" userId="91f91055-7576-44c0-87b5-30a6c57d9b33" providerId="ADAL" clId="{60A2DD4E-E437-472F-89A0-13737F48ACDA}" dt="2023-01-22T18:42:43.221" v="314" actId="700"/>
          <ac:spMkLst>
            <pc:docMk/>
            <pc:sldMk cId="1377217769" sldId="289"/>
            <ac:spMk id="5" creationId="{7B73117F-5DF0-41CB-8987-B25747FCFFA1}"/>
          </ac:spMkLst>
        </pc:spChg>
        <pc:spChg chg="mod ord">
          <ac:chgData name="Siri Marie Aamodt" userId="91f91055-7576-44c0-87b5-30a6c57d9b33" providerId="ADAL" clId="{60A2DD4E-E437-472F-89A0-13737F48ACDA}" dt="2023-01-22T18:42:43.221" v="314" actId="700"/>
          <ac:spMkLst>
            <pc:docMk/>
            <pc:sldMk cId="1377217769" sldId="289"/>
            <ac:spMk id="6" creationId="{2C1CE9B5-D4A7-485B-8342-93F33FB805D3}"/>
          </ac:spMkLst>
        </pc:spChg>
        <pc:spChg chg="add mod ord">
          <ac:chgData name="Siri Marie Aamodt" userId="91f91055-7576-44c0-87b5-30a6c57d9b33" providerId="ADAL" clId="{60A2DD4E-E437-472F-89A0-13737F48ACDA}" dt="2023-01-22T19:01:11.211" v="1425" actId="20577"/>
          <ac:spMkLst>
            <pc:docMk/>
            <pc:sldMk cId="1377217769" sldId="289"/>
            <ac:spMk id="7" creationId="{D5E119B3-7487-4F46-8833-E874910E7033}"/>
          </ac:spMkLst>
        </pc:spChg>
        <pc:spChg chg="add del mod ord">
          <ac:chgData name="Siri Marie Aamodt" userId="91f91055-7576-44c0-87b5-30a6c57d9b33" providerId="ADAL" clId="{60A2DD4E-E437-472F-89A0-13737F48ACDA}" dt="2023-01-22T19:01:39.439" v="1436"/>
          <ac:spMkLst>
            <pc:docMk/>
            <pc:sldMk cId="1377217769" sldId="289"/>
            <ac:spMk id="8" creationId="{F9849A4E-9FAB-4134-A815-2788773F5594}"/>
          </ac:spMkLst>
        </pc:spChg>
        <pc:spChg chg="add del">
          <ac:chgData name="Siri Marie Aamodt" userId="91f91055-7576-44c0-87b5-30a6c57d9b33" providerId="ADAL" clId="{60A2DD4E-E437-472F-89A0-13737F48ACDA}" dt="2023-01-22T19:01:32.159" v="1427"/>
          <ac:spMkLst>
            <pc:docMk/>
            <pc:sldMk cId="1377217769" sldId="289"/>
            <ac:spMk id="9" creationId="{762DC1F0-6C00-4D1F-8067-094F448D27A7}"/>
          </ac:spMkLst>
        </pc:spChg>
        <pc:spChg chg="add mod">
          <ac:chgData name="Siri Marie Aamodt" userId="91f91055-7576-44c0-87b5-30a6c57d9b33" providerId="ADAL" clId="{60A2DD4E-E437-472F-89A0-13737F48ACDA}" dt="2023-01-22T19:01:42.633" v="1437" actId="1076"/>
          <ac:spMkLst>
            <pc:docMk/>
            <pc:sldMk cId="1377217769" sldId="289"/>
            <ac:spMk id="10" creationId="{27DC6BA7-7D22-4CF1-A082-866F1DE9953E}"/>
          </ac:spMkLst>
        </pc:spChg>
      </pc:sldChg>
      <pc:sldChg chg="addSp delSp modSp new del mod ord modClrScheme chgLayout">
        <pc:chgData name="Siri Marie Aamodt" userId="91f91055-7576-44c0-87b5-30a6c57d9b33" providerId="ADAL" clId="{60A2DD4E-E437-472F-89A0-13737F48ACDA}" dt="2023-01-22T18:44:53.829" v="400" actId="47"/>
        <pc:sldMkLst>
          <pc:docMk/>
          <pc:sldMk cId="1054619487" sldId="290"/>
        </pc:sldMkLst>
        <pc:spChg chg="del mod ord">
          <ac:chgData name="Siri Marie Aamodt" userId="91f91055-7576-44c0-87b5-30a6c57d9b33" providerId="ADAL" clId="{60A2DD4E-E437-472F-89A0-13737F48ACDA}" dt="2023-01-22T18:44:43.434" v="397" actId="700"/>
          <ac:spMkLst>
            <pc:docMk/>
            <pc:sldMk cId="1054619487" sldId="290"/>
            <ac:spMk id="2" creationId="{FF2DCD48-FDE3-4073-9CED-62A6D9FC8F6F}"/>
          </ac:spMkLst>
        </pc:spChg>
        <pc:spChg chg="del mod ord">
          <ac:chgData name="Siri Marie Aamodt" userId="91f91055-7576-44c0-87b5-30a6c57d9b33" providerId="ADAL" clId="{60A2DD4E-E437-472F-89A0-13737F48ACDA}" dt="2023-01-22T18:44:43.434" v="397" actId="700"/>
          <ac:spMkLst>
            <pc:docMk/>
            <pc:sldMk cId="1054619487" sldId="290"/>
            <ac:spMk id="3" creationId="{CE01DFD8-2F19-4341-AA15-6101520A1826}"/>
          </ac:spMkLst>
        </pc:spChg>
        <pc:spChg chg="del">
          <ac:chgData name="Siri Marie Aamodt" userId="91f91055-7576-44c0-87b5-30a6c57d9b33" providerId="ADAL" clId="{60A2DD4E-E437-472F-89A0-13737F48ACDA}" dt="2023-01-22T18:44:43.434" v="397" actId="700"/>
          <ac:spMkLst>
            <pc:docMk/>
            <pc:sldMk cId="1054619487" sldId="290"/>
            <ac:spMk id="4" creationId="{E3BAB460-3D2D-4C3F-A457-A25679E4E579}"/>
          </ac:spMkLst>
        </pc:spChg>
        <pc:spChg chg="mod ord">
          <ac:chgData name="Siri Marie Aamodt" userId="91f91055-7576-44c0-87b5-30a6c57d9b33" providerId="ADAL" clId="{60A2DD4E-E437-472F-89A0-13737F48ACDA}" dt="2023-01-22T18:44:43.434" v="397" actId="700"/>
          <ac:spMkLst>
            <pc:docMk/>
            <pc:sldMk cId="1054619487" sldId="290"/>
            <ac:spMk id="5" creationId="{02EE5977-3494-4545-A242-30BB6EF16B9D}"/>
          </ac:spMkLst>
        </pc:spChg>
        <pc:spChg chg="mod ord">
          <ac:chgData name="Siri Marie Aamodt" userId="91f91055-7576-44c0-87b5-30a6c57d9b33" providerId="ADAL" clId="{60A2DD4E-E437-472F-89A0-13737F48ACDA}" dt="2023-01-22T18:44:43.434" v="397" actId="700"/>
          <ac:spMkLst>
            <pc:docMk/>
            <pc:sldMk cId="1054619487" sldId="290"/>
            <ac:spMk id="6" creationId="{FB93AAF5-E051-4E53-899B-DDC6E11C21D6}"/>
          </ac:spMkLst>
        </pc:spChg>
        <pc:spChg chg="add mod ord">
          <ac:chgData name="Siri Marie Aamodt" userId="91f91055-7576-44c0-87b5-30a6c57d9b33" providerId="ADAL" clId="{60A2DD4E-E437-472F-89A0-13737F48ACDA}" dt="2023-01-22T18:44:43.434" v="397" actId="700"/>
          <ac:spMkLst>
            <pc:docMk/>
            <pc:sldMk cId="1054619487" sldId="290"/>
            <ac:spMk id="7" creationId="{E3E0C54E-D5AA-421C-BDCC-3EB3968B4EEA}"/>
          </ac:spMkLst>
        </pc:spChg>
        <pc:spChg chg="add mod ord">
          <ac:chgData name="Siri Marie Aamodt" userId="91f91055-7576-44c0-87b5-30a6c57d9b33" providerId="ADAL" clId="{60A2DD4E-E437-472F-89A0-13737F48ACDA}" dt="2023-01-22T18:44:43.434" v="397" actId="700"/>
          <ac:spMkLst>
            <pc:docMk/>
            <pc:sldMk cId="1054619487" sldId="290"/>
            <ac:spMk id="8" creationId="{B00B1135-821B-4C28-8221-E2570886B302}"/>
          </ac:spMkLst>
        </pc:spChg>
      </pc:sldChg>
      <pc:sldChg chg="addSp delSp modSp add del mod modShow modNotesTx">
        <pc:chgData name="Siri Marie Aamodt" userId="91f91055-7576-44c0-87b5-30a6c57d9b33" providerId="ADAL" clId="{60A2DD4E-E437-472F-89A0-13737F48ACDA}" dt="2023-01-25T11:55:11.692" v="6220" actId="47"/>
        <pc:sldMkLst>
          <pc:docMk/>
          <pc:sldMk cId="2636753921" sldId="290"/>
        </pc:sldMkLst>
        <pc:spChg chg="add mod">
          <ac:chgData name="Siri Marie Aamodt" userId="91f91055-7576-44c0-87b5-30a6c57d9b33" providerId="ADAL" clId="{60A2DD4E-E437-472F-89A0-13737F48ACDA}" dt="2023-01-23T08:20:31.859" v="3097" actId="12"/>
          <ac:spMkLst>
            <pc:docMk/>
            <pc:sldMk cId="2636753921" sldId="290"/>
            <ac:spMk id="2" creationId="{67C597C0-7DCF-460C-B31F-9A872A67EF49}"/>
          </ac:spMkLst>
        </pc:spChg>
        <pc:spChg chg="add mod">
          <ac:chgData name="Siri Marie Aamodt" userId="91f91055-7576-44c0-87b5-30a6c57d9b33" providerId="ADAL" clId="{60A2DD4E-E437-472F-89A0-13737F48ACDA}" dt="2023-01-23T08:14:41.286" v="3088" actId="1076"/>
          <ac:spMkLst>
            <pc:docMk/>
            <pc:sldMk cId="2636753921" sldId="290"/>
            <ac:spMk id="3" creationId="{0B133399-5DB1-468F-9AA7-01707E02929F}"/>
          </ac:spMkLst>
        </pc:spChg>
        <pc:spChg chg="mod">
          <ac:chgData name="Siri Marie Aamodt" userId="91f91055-7576-44c0-87b5-30a6c57d9b33" providerId="ADAL" clId="{60A2DD4E-E437-472F-89A0-13737F48ACDA}" dt="2023-01-22T19:02:40.071" v="1442" actId="2711"/>
          <ac:spMkLst>
            <pc:docMk/>
            <pc:sldMk cId="2636753921" sldId="290"/>
            <ac:spMk id="9" creationId="{B8CD0193-734C-42D9-9441-319E8EAC38F7}"/>
          </ac:spMkLst>
        </pc:spChg>
        <pc:spChg chg="del">
          <ac:chgData name="Siri Marie Aamodt" userId="91f91055-7576-44c0-87b5-30a6c57d9b33" providerId="ADAL" clId="{60A2DD4E-E437-472F-89A0-13737F48ACDA}" dt="2023-01-23T08:10:41.960" v="3028" actId="478"/>
          <ac:spMkLst>
            <pc:docMk/>
            <pc:sldMk cId="2636753921" sldId="290"/>
            <ac:spMk id="32" creationId="{EBE9419A-DDF6-139C-D1E5-F2395D31045E}"/>
          </ac:spMkLst>
        </pc:spChg>
        <pc:graphicFrameChg chg="del mod">
          <ac:chgData name="Siri Marie Aamodt" userId="91f91055-7576-44c0-87b5-30a6c57d9b33" providerId="ADAL" clId="{60A2DD4E-E437-472F-89A0-13737F48ACDA}" dt="2023-01-23T08:12:46.706" v="3064" actId="11529"/>
          <ac:graphicFrameMkLst>
            <pc:docMk/>
            <pc:sldMk cId="2636753921" sldId="290"/>
            <ac:graphicFrameMk id="18" creationId="{B1894E1A-CF7A-4EC9-A248-1FCEB548EAC5}"/>
          </ac:graphicFrameMkLst>
        </pc:graphicFrameChg>
        <pc:graphicFrameChg chg="del mod">
          <ac:chgData name="Siri Marie Aamodt" userId="91f91055-7576-44c0-87b5-30a6c57d9b33" providerId="ADAL" clId="{60A2DD4E-E437-472F-89A0-13737F48ACDA}" dt="2023-01-23T08:12:51.120" v="3065" actId="11529"/>
          <ac:graphicFrameMkLst>
            <pc:docMk/>
            <pc:sldMk cId="2636753921" sldId="290"/>
            <ac:graphicFrameMk id="34" creationId="{8EBCFD2F-31D4-58B2-57C1-FCD1DFB58CCE}"/>
          </ac:graphicFrameMkLst>
        </pc:graphicFrameChg>
      </pc:sldChg>
      <pc:sldChg chg="addSp delSp modSp add del mod ord">
        <pc:chgData name="Siri Marie Aamodt" userId="91f91055-7576-44c0-87b5-30a6c57d9b33" providerId="ADAL" clId="{60A2DD4E-E437-472F-89A0-13737F48ACDA}" dt="2023-01-22T19:55:28.916" v="2963" actId="47"/>
        <pc:sldMkLst>
          <pc:docMk/>
          <pc:sldMk cId="777583797" sldId="291"/>
        </pc:sldMkLst>
        <pc:spChg chg="add del mod">
          <ac:chgData name="Siri Marie Aamodt" userId="91f91055-7576-44c0-87b5-30a6c57d9b33" providerId="ADAL" clId="{60A2DD4E-E437-472F-89A0-13737F48ACDA}" dt="2023-01-22T19:54:54.235" v="2961" actId="478"/>
          <ac:spMkLst>
            <pc:docMk/>
            <pc:sldMk cId="777583797" sldId="291"/>
            <ac:spMk id="3" creationId="{0837C161-CAC9-4A5A-9627-A908212599B7}"/>
          </ac:spMkLst>
        </pc:spChg>
        <pc:spChg chg="del mod">
          <ac:chgData name="Siri Marie Aamodt" userId="91f91055-7576-44c0-87b5-30a6c57d9b33" providerId="ADAL" clId="{60A2DD4E-E437-472F-89A0-13737F48ACDA}" dt="2023-01-22T19:54:51.526" v="2960" actId="478"/>
          <ac:spMkLst>
            <pc:docMk/>
            <pc:sldMk cId="777583797" sldId="291"/>
            <ac:spMk id="8" creationId="{A0C31E0A-F0B3-4AD2-A381-6E32FEFCA3E1}"/>
          </ac:spMkLst>
        </pc:spChg>
        <pc:spChg chg="del">
          <ac:chgData name="Siri Marie Aamodt" userId="91f91055-7576-44c0-87b5-30a6c57d9b33" providerId="ADAL" clId="{60A2DD4E-E437-472F-89A0-13737F48ACDA}" dt="2023-01-22T19:54:57.603" v="2962" actId="478"/>
          <ac:spMkLst>
            <pc:docMk/>
            <pc:sldMk cId="777583797" sldId="291"/>
            <ac:spMk id="11" creationId="{0BD90A82-6839-4182-ABF4-E74F038CAFF5}"/>
          </ac:spMkLst>
        </pc:spChg>
      </pc:sldChg>
      <pc:sldChg chg="add del">
        <pc:chgData name="Siri Marie Aamodt" userId="91f91055-7576-44c0-87b5-30a6c57d9b33" providerId="ADAL" clId="{60A2DD4E-E437-472F-89A0-13737F48ACDA}" dt="2023-01-22T19:46:34.837" v="2890" actId="47"/>
        <pc:sldMkLst>
          <pc:docMk/>
          <pc:sldMk cId="2393459632" sldId="294"/>
        </pc:sldMkLst>
      </pc:sldChg>
      <pc:sldChg chg="add del mod modShow addCm">
        <pc:chgData name="Siri Marie Aamodt" userId="91f91055-7576-44c0-87b5-30a6c57d9b33" providerId="ADAL" clId="{60A2DD4E-E437-472F-89A0-13737F48ACDA}" dt="2023-01-23T09:16:24.980" v="5851" actId="47"/>
        <pc:sldMkLst>
          <pc:docMk/>
          <pc:sldMk cId="4175220465" sldId="298"/>
        </pc:sldMkLst>
      </pc:sldChg>
      <pc:sldChg chg="addSp delSp modSp add mod ord addCm">
        <pc:chgData name="Siri Marie Aamodt" userId="91f91055-7576-44c0-87b5-30a6c57d9b33" providerId="ADAL" clId="{60A2DD4E-E437-472F-89A0-13737F48ACDA}" dt="2023-01-25T12:04:50.019" v="6347"/>
        <pc:sldMkLst>
          <pc:docMk/>
          <pc:sldMk cId="121759309" sldId="299"/>
        </pc:sldMkLst>
        <pc:spChg chg="mod">
          <ac:chgData name="Siri Marie Aamodt" userId="91f91055-7576-44c0-87b5-30a6c57d9b33" providerId="ADAL" clId="{60A2DD4E-E437-472F-89A0-13737F48ACDA}" dt="2023-01-25T12:02:24.858" v="6327" actId="20577"/>
          <ac:spMkLst>
            <pc:docMk/>
            <pc:sldMk cId="121759309" sldId="299"/>
            <ac:spMk id="2" creationId="{E042D7A6-C65C-4846-9307-DAFB75FB2F3B}"/>
          </ac:spMkLst>
        </pc:spChg>
        <pc:spChg chg="mod">
          <ac:chgData name="Siri Marie Aamodt" userId="91f91055-7576-44c0-87b5-30a6c57d9b33" providerId="ADAL" clId="{60A2DD4E-E437-472F-89A0-13737F48ACDA}" dt="2023-01-23T09:14:42.767" v="5836" actId="20577"/>
          <ac:spMkLst>
            <pc:docMk/>
            <pc:sldMk cId="121759309" sldId="299"/>
            <ac:spMk id="3" creationId="{0542179E-E865-4992-9129-393A07F25C97}"/>
          </ac:spMkLst>
        </pc:spChg>
        <pc:spChg chg="mod">
          <ac:chgData name="Siri Marie Aamodt" userId="91f91055-7576-44c0-87b5-30a6c57d9b33" providerId="ADAL" clId="{60A2DD4E-E437-472F-89A0-13737F48ACDA}" dt="2023-01-25T12:04:50.019" v="6347"/>
          <ac:spMkLst>
            <pc:docMk/>
            <pc:sldMk cId="121759309" sldId="299"/>
            <ac:spMk id="4" creationId="{B6E5AD42-1B50-4241-9664-05484731E656}"/>
          </ac:spMkLst>
        </pc:spChg>
        <pc:spChg chg="del">
          <ac:chgData name="Siri Marie Aamodt" userId="91f91055-7576-44c0-87b5-30a6c57d9b33" providerId="ADAL" clId="{60A2DD4E-E437-472F-89A0-13737F48ACDA}" dt="2023-01-23T09:21:41.800" v="5936" actId="478"/>
          <ac:spMkLst>
            <pc:docMk/>
            <pc:sldMk cId="121759309" sldId="299"/>
            <ac:spMk id="7" creationId="{C101EA2D-6375-4C9A-814D-0184CEC54CAC}"/>
          </ac:spMkLst>
        </pc:spChg>
        <pc:spChg chg="mod">
          <ac:chgData name="Siri Marie Aamodt" userId="91f91055-7576-44c0-87b5-30a6c57d9b33" providerId="ADAL" clId="{60A2DD4E-E437-472F-89A0-13737F48ACDA}" dt="2023-01-23T09:14:38.274" v="5829" actId="20577"/>
          <ac:spMkLst>
            <pc:docMk/>
            <pc:sldMk cId="121759309" sldId="299"/>
            <ac:spMk id="8" creationId="{280B0020-5E36-4C9C-A4BD-4E780CD07CE7}"/>
          </ac:spMkLst>
        </pc:spChg>
        <pc:spChg chg="add del mod">
          <ac:chgData name="Siri Marie Aamodt" userId="91f91055-7576-44c0-87b5-30a6c57d9b33" providerId="ADAL" clId="{60A2DD4E-E437-472F-89A0-13737F48ACDA}" dt="2023-01-23T09:21:44.477" v="5937" actId="478"/>
          <ac:spMkLst>
            <pc:docMk/>
            <pc:sldMk cId="121759309" sldId="299"/>
            <ac:spMk id="10" creationId="{BCECC588-081E-4AC3-9B62-6796E105750E}"/>
          </ac:spMkLst>
        </pc:spChg>
      </pc:sldChg>
      <pc:sldChg chg="modSp add del mod">
        <pc:chgData name="Siri Marie Aamodt" userId="91f91055-7576-44c0-87b5-30a6c57d9b33" providerId="ADAL" clId="{60A2DD4E-E437-472F-89A0-13737F48ACDA}" dt="2023-01-22T19:07:09.821" v="1520" actId="47"/>
        <pc:sldMkLst>
          <pc:docMk/>
          <pc:sldMk cId="1383770957" sldId="308"/>
        </pc:sldMkLst>
        <pc:spChg chg="mod">
          <ac:chgData name="Siri Marie Aamodt" userId="91f91055-7576-44c0-87b5-30a6c57d9b33" providerId="ADAL" clId="{60A2DD4E-E437-472F-89A0-13737F48ACDA}" dt="2023-01-22T18:57:34.555" v="1301" actId="1036"/>
          <ac:spMkLst>
            <pc:docMk/>
            <pc:sldMk cId="1383770957" sldId="308"/>
            <ac:spMk id="9" creationId="{0BE289E9-87A0-4CB8-ABB7-DB8CBB7FCD92}"/>
          </ac:spMkLst>
        </pc:spChg>
        <pc:spChg chg="mod">
          <ac:chgData name="Siri Marie Aamodt" userId="91f91055-7576-44c0-87b5-30a6c57d9b33" providerId="ADAL" clId="{60A2DD4E-E437-472F-89A0-13737F48ACDA}" dt="2023-01-22T18:57:34.555" v="1301" actId="1036"/>
          <ac:spMkLst>
            <pc:docMk/>
            <pc:sldMk cId="1383770957" sldId="308"/>
            <ac:spMk id="10" creationId="{3AEA3854-9ECA-433E-B14C-1BF44F17B611}"/>
          </ac:spMkLst>
        </pc:spChg>
      </pc:sldChg>
      <pc:sldChg chg="add">
        <pc:chgData name="Siri Marie Aamodt" userId="91f91055-7576-44c0-87b5-30a6c57d9b33" providerId="ADAL" clId="{60A2DD4E-E437-472F-89A0-13737F48ACDA}" dt="2023-01-22T18:45:19.377" v="403"/>
        <pc:sldMkLst>
          <pc:docMk/>
          <pc:sldMk cId="2775136531" sldId="309"/>
        </pc:sldMkLst>
      </pc:sldChg>
      <pc:sldChg chg="addSp modSp new mod">
        <pc:chgData name="Siri Marie Aamodt" userId="91f91055-7576-44c0-87b5-30a6c57d9b33" providerId="ADAL" clId="{60A2DD4E-E437-472F-89A0-13737F48ACDA}" dt="2023-01-23T08:29:25.160" v="3916" actId="20577"/>
        <pc:sldMkLst>
          <pc:docMk/>
          <pc:sldMk cId="2893947580" sldId="310"/>
        </pc:sldMkLst>
        <pc:spChg chg="mod">
          <ac:chgData name="Siri Marie Aamodt" userId="91f91055-7576-44c0-87b5-30a6c57d9b33" providerId="ADAL" clId="{60A2DD4E-E437-472F-89A0-13737F48ACDA}" dt="2023-01-23T08:29:12.269" v="3898" actId="20577"/>
          <ac:spMkLst>
            <pc:docMk/>
            <pc:sldMk cId="2893947580" sldId="310"/>
            <ac:spMk id="2" creationId="{A21B0087-3693-478D-98C0-95DAEFCC44AB}"/>
          </ac:spMkLst>
        </pc:spChg>
        <pc:spChg chg="mod">
          <ac:chgData name="Siri Marie Aamodt" userId="91f91055-7576-44c0-87b5-30a6c57d9b33" providerId="ADAL" clId="{60A2DD4E-E437-472F-89A0-13737F48ACDA}" dt="2023-01-23T08:29:25.160" v="3916" actId="20577"/>
          <ac:spMkLst>
            <pc:docMk/>
            <pc:sldMk cId="2893947580" sldId="310"/>
            <ac:spMk id="3" creationId="{F0B7BDCE-C00B-44CF-B4BE-0F8D191730E0}"/>
          </ac:spMkLst>
        </pc:spChg>
        <pc:spChg chg="add mod">
          <ac:chgData name="Siri Marie Aamodt" userId="91f91055-7576-44c0-87b5-30a6c57d9b33" providerId="ADAL" clId="{60A2DD4E-E437-472F-89A0-13737F48ACDA}" dt="2023-01-22T19:26:16.819" v="2130" actId="1076"/>
          <ac:spMkLst>
            <pc:docMk/>
            <pc:sldMk cId="2893947580" sldId="310"/>
            <ac:spMk id="6" creationId="{41236F3D-230F-450D-90B6-57DC18D01A96}"/>
          </ac:spMkLst>
        </pc:spChg>
      </pc:sldChg>
      <pc:sldChg chg="add mod modShow modNotesTx">
        <pc:chgData name="Siri Marie Aamodt" userId="91f91055-7576-44c0-87b5-30a6c57d9b33" providerId="ADAL" clId="{60A2DD4E-E437-472F-89A0-13737F48ACDA}" dt="2023-01-25T11:55:07.041" v="6219" actId="729"/>
        <pc:sldMkLst>
          <pc:docMk/>
          <pc:sldMk cId="1192871261" sldId="311"/>
        </pc:sldMkLst>
      </pc:sldChg>
      <pc:sldChg chg="modSp new mod modNotesTx">
        <pc:chgData name="Siri Marie Aamodt" userId="91f91055-7576-44c0-87b5-30a6c57d9b33" providerId="ADAL" clId="{60A2DD4E-E437-472F-89A0-13737F48ACDA}" dt="2023-01-23T08:38:06.307" v="4641" actId="20577"/>
        <pc:sldMkLst>
          <pc:docMk/>
          <pc:sldMk cId="2440074108" sldId="312"/>
        </pc:sldMkLst>
        <pc:spChg chg="mod">
          <ac:chgData name="Siri Marie Aamodt" userId="91f91055-7576-44c0-87b5-30a6c57d9b33" providerId="ADAL" clId="{60A2DD4E-E437-472F-89A0-13737F48ACDA}" dt="2023-01-23T08:36:25.628" v="4333" actId="2711"/>
          <ac:spMkLst>
            <pc:docMk/>
            <pc:sldMk cId="2440074108" sldId="312"/>
            <ac:spMk id="2" creationId="{DB63F136-DD5F-424B-AF63-58719046D695}"/>
          </ac:spMkLst>
        </pc:spChg>
        <pc:spChg chg="mod">
          <ac:chgData name="Siri Marie Aamodt" userId="91f91055-7576-44c0-87b5-30a6c57d9b33" providerId="ADAL" clId="{60A2DD4E-E437-472F-89A0-13737F48ACDA}" dt="2023-01-23T08:36:31.115" v="4334" actId="2711"/>
          <ac:spMkLst>
            <pc:docMk/>
            <pc:sldMk cId="2440074108" sldId="312"/>
            <ac:spMk id="3" creationId="{2FFBDF18-B743-41D0-97F9-5272AD317F86}"/>
          </ac:spMkLst>
        </pc:spChg>
      </pc:sldChg>
      <pc:sldChg chg="addSp delSp modSp new mod modClrScheme chgLayout modNotesTx">
        <pc:chgData name="Siri Marie Aamodt" userId="91f91055-7576-44c0-87b5-30a6c57d9b33" providerId="ADAL" clId="{60A2DD4E-E437-472F-89A0-13737F48ACDA}" dt="2023-01-23T08:21:25.659" v="3104" actId="20577"/>
        <pc:sldMkLst>
          <pc:docMk/>
          <pc:sldMk cId="2207022543" sldId="313"/>
        </pc:sldMkLst>
        <pc:spChg chg="del mod ord">
          <ac:chgData name="Siri Marie Aamodt" userId="91f91055-7576-44c0-87b5-30a6c57d9b33" providerId="ADAL" clId="{60A2DD4E-E437-472F-89A0-13737F48ACDA}" dt="2023-01-22T19:17:00.164" v="1674" actId="700"/>
          <ac:spMkLst>
            <pc:docMk/>
            <pc:sldMk cId="2207022543" sldId="313"/>
            <ac:spMk id="2" creationId="{E68EDECF-49AA-4D61-B6C4-8E834B6D0F88}"/>
          </ac:spMkLst>
        </pc:spChg>
        <pc:spChg chg="del mod ord">
          <ac:chgData name="Siri Marie Aamodt" userId="91f91055-7576-44c0-87b5-30a6c57d9b33" providerId="ADAL" clId="{60A2DD4E-E437-472F-89A0-13737F48ACDA}" dt="2023-01-22T19:17:00.164" v="1674" actId="700"/>
          <ac:spMkLst>
            <pc:docMk/>
            <pc:sldMk cId="2207022543" sldId="313"/>
            <ac:spMk id="3" creationId="{5CE0D535-3B31-48EA-9422-709F88F572D6}"/>
          </ac:spMkLst>
        </pc:spChg>
        <pc:spChg chg="del">
          <ac:chgData name="Siri Marie Aamodt" userId="91f91055-7576-44c0-87b5-30a6c57d9b33" providerId="ADAL" clId="{60A2DD4E-E437-472F-89A0-13737F48ACDA}" dt="2023-01-22T19:17:00.164" v="1674" actId="700"/>
          <ac:spMkLst>
            <pc:docMk/>
            <pc:sldMk cId="2207022543" sldId="313"/>
            <ac:spMk id="4" creationId="{FEBABA10-90F7-4681-BB6C-8AC490E1488B}"/>
          </ac:spMkLst>
        </pc:spChg>
        <pc:spChg chg="mod ord">
          <ac:chgData name="Siri Marie Aamodt" userId="91f91055-7576-44c0-87b5-30a6c57d9b33" providerId="ADAL" clId="{60A2DD4E-E437-472F-89A0-13737F48ACDA}" dt="2023-01-22T19:17:00.164" v="1674" actId="700"/>
          <ac:spMkLst>
            <pc:docMk/>
            <pc:sldMk cId="2207022543" sldId="313"/>
            <ac:spMk id="5" creationId="{0181600B-973C-4C2E-B4A8-CC09E69E0AC4}"/>
          </ac:spMkLst>
        </pc:spChg>
        <pc:spChg chg="mod ord">
          <ac:chgData name="Siri Marie Aamodt" userId="91f91055-7576-44c0-87b5-30a6c57d9b33" providerId="ADAL" clId="{60A2DD4E-E437-472F-89A0-13737F48ACDA}" dt="2023-01-22T19:17:00.164" v="1674" actId="700"/>
          <ac:spMkLst>
            <pc:docMk/>
            <pc:sldMk cId="2207022543" sldId="313"/>
            <ac:spMk id="6" creationId="{67DF833B-6CFA-4BC8-B0A0-F0DF202F4325}"/>
          </ac:spMkLst>
        </pc:spChg>
        <pc:spChg chg="add del mod ord">
          <ac:chgData name="Siri Marie Aamodt" userId="91f91055-7576-44c0-87b5-30a6c57d9b33" providerId="ADAL" clId="{60A2DD4E-E437-472F-89A0-13737F48ACDA}" dt="2023-01-22T19:21:39.296" v="2021" actId="478"/>
          <ac:spMkLst>
            <pc:docMk/>
            <pc:sldMk cId="2207022543" sldId="313"/>
            <ac:spMk id="7" creationId="{EBCD59F4-C912-4E8F-859D-AFAD66CCDE9C}"/>
          </ac:spMkLst>
        </pc:spChg>
        <pc:spChg chg="add del mod ord">
          <ac:chgData name="Siri Marie Aamodt" userId="91f91055-7576-44c0-87b5-30a6c57d9b33" providerId="ADAL" clId="{60A2DD4E-E437-472F-89A0-13737F48ACDA}" dt="2023-01-22T19:17:13.876" v="1675" actId="1032"/>
          <ac:spMkLst>
            <pc:docMk/>
            <pc:sldMk cId="2207022543" sldId="313"/>
            <ac:spMk id="8" creationId="{7CEDF4FA-9CE4-49CF-9350-5C99A4DE934B}"/>
          </ac:spMkLst>
        </pc:spChg>
        <pc:spChg chg="add mod">
          <ac:chgData name="Siri Marie Aamodt" userId="91f91055-7576-44c0-87b5-30a6c57d9b33" providerId="ADAL" clId="{60A2DD4E-E437-472F-89A0-13737F48ACDA}" dt="2023-01-22T19:25:57.369" v="2126" actId="1076"/>
          <ac:spMkLst>
            <pc:docMk/>
            <pc:sldMk cId="2207022543" sldId="313"/>
            <ac:spMk id="14" creationId="{CF266C0E-59C3-4F33-B498-76A7B53C0E01}"/>
          </ac:spMkLst>
        </pc:spChg>
        <pc:graphicFrameChg chg="add mod modGraphic">
          <ac:chgData name="Siri Marie Aamodt" userId="91f91055-7576-44c0-87b5-30a6c57d9b33" providerId="ADAL" clId="{60A2DD4E-E437-472F-89A0-13737F48ACDA}" dt="2023-01-23T08:21:25.659" v="3104" actId="20577"/>
          <ac:graphicFrameMkLst>
            <pc:docMk/>
            <pc:sldMk cId="2207022543" sldId="313"/>
            <ac:graphicFrameMk id="9" creationId="{A12332E4-00A0-4FC6-A544-D05ABFCC6C2D}"/>
          </ac:graphicFrameMkLst>
        </pc:graphicFrameChg>
        <pc:graphicFrameChg chg="add del mod">
          <ac:chgData name="Siri Marie Aamodt" userId="91f91055-7576-44c0-87b5-30a6c57d9b33" providerId="ADAL" clId="{60A2DD4E-E437-472F-89A0-13737F48ACDA}" dt="2023-01-22T19:23:00.707" v="2036"/>
          <ac:graphicFrameMkLst>
            <pc:docMk/>
            <pc:sldMk cId="2207022543" sldId="313"/>
            <ac:graphicFrameMk id="10" creationId="{52B5E17D-4696-4FE0-9735-3C2C92CA9140}"/>
          </ac:graphicFrameMkLst>
        </pc:graphicFrameChg>
        <pc:graphicFrameChg chg="add del mod">
          <ac:chgData name="Siri Marie Aamodt" userId="91f91055-7576-44c0-87b5-30a6c57d9b33" providerId="ADAL" clId="{60A2DD4E-E437-472F-89A0-13737F48ACDA}" dt="2023-01-22T19:23:00.707" v="2036"/>
          <ac:graphicFrameMkLst>
            <pc:docMk/>
            <pc:sldMk cId="2207022543" sldId="313"/>
            <ac:graphicFrameMk id="11" creationId="{4C4D0F9B-3421-485D-A6CE-FA1E9153CED7}"/>
          </ac:graphicFrameMkLst>
        </pc:graphicFrameChg>
        <pc:graphicFrameChg chg="add del mod">
          <ac:chgData name="Siri Marie Aamodt" userId="91f91055-7576-44c0-87b5-30a6c57d9b33" providerId="ADAL" clId="{60A2DD4E-E437-472F-89A0-13737F48ACDA}" dt="2023-01-22T19:23:03.357" v="2038"/>
          <ac:graphicFrameMkLst>
            <pc:docMk/>
            <pc:sldMk cId="2207022543" sldId="313"/>
            <ac:graphicFrameMk id="12" creationId="{5C9FE175-2EEE-461B-A87C-A6CD921732D3}"/>
          </ac:graphicFrameMkLst>
        </pc:graphicFrameChg>
        <pc:graphicFrameChg chg="add del mod">
          <ac:chgData name="Siri Marie Aamodt" userId="91f91055-7576-44c0-87b5-30a6c57d9b33" providerId="ADAL" clId="{60A2DD4E-E437-472F-89A0-13737F48ACDA}" dt="2023-01-22T19:23:03.357" v="2038"/>
          <ac:graphicFrameMkLst>
            <pc:docMk/>
            <pc:sldMk cId="2207022543" sldId="313"/>
            <ac:graphicFrameMk id="13" creationId="{0E894DD6-6E47-445C-BDE3-CD99D8A5420B}"/>
          </ac:graphicFrameMkLst>
        </pc:graphicFrameChg>
      </pc:sldChg>
      <pc:sldChg chg="addSp delSp modSp new mod">
        <pc:chgData name="Siri Marie Aamodt" userId="91f91055-7576-44c0-87b5-30a6c57d9b33" providerId="ADAL" clId="{60A2DD4E-E437-472F-89A0-13737F48ACDA}" dt="2023-01-23T09:08:33.868" v="5755"/>
        <pc:sldMkLst>
          <pc:docMk/>
          <pc:sldMk cId="2326561370" sldId="314"/>
        </pc:sldMkLst>
        <pc:spChg chg="mod">
          <ac:chgData name="Siri Marie Aamodt" userId="91f91055-7576-44c0-87b5-30a6c57d9b33" providerId="ADAL" clId="{60A2DD4E-E437-472F-89A0-13737F48ACDA}" dt="2023-01-23T09:02:03.933" v="5575" actId="1076"/>
          <ac:spMkLst>
            <pc:docMk/>
            <pc:sldMk cId="2326561370" sldId="314"/>
            <ac:spMk id="2" creationId="{A839E102-BB2F-43CB-BA20-961C03707EAC}"/>
          </ac:spMkLst>
        </pc:spChg>
        <pc:spChg chg="del">
          <ac:chgData name="Siri Marie Aamodt" userId="91f91055-7576-44c0-87b5-30a6c57d9b33" providerId="ADAL" clId="{60A2DD4E-E437-472F-89A0-13737F48ACDA}" dt="2023-01-22T19:43:19.768" v="2527" actId="478"/>
          <ac:spMkLst>
            <pc:docMk/>
            <pc:sldMk cId="2326561370" sldId="314"/>
            <ac:spMk id="3" creationId="{3BB6A293-17A4-4AEB-9DAD-AD79EDE838CB}"/>
          </ac:spMkLst>
        </pc:spChg>
        <pc:graphicFrameChg chg="add mod">
          <ac:chgData name="Siri Marie Aamodt" userId="91f91055-7576-44c0-87b5-30a6c57d9b33" providerId="ADAL" clId="{60A2DD4E-E437-472F-89A0-13737F48ACDA}" dt="2023-01-23T09:08:33.868" v="5755"/>
          <ac:graphicFrameMkLst>
            <pc:docMk/>
            <pc:sldMk cId="2326561370" sldId="314"/>
            <ac:graphicFrameMk id="6" creationId="{627D5AEC-961B-4949-A6BF-6DCB902144C3}"/>
          </ac:graphicFrameMkLst>
        </pc:graphicFrameChg>
        <pc:graphicFrameChg chg="add del mod">
          <ac:chgData name="Siri Marie Aamodt" userId="91f91055-7576-44c0-87b5-30a6c57d9b33" providerId="ADAL" clId="{60A2DD4E-E437-472F-89A0-13737F48ACDA}" dt="2023-01-23T09:04:55.558" v="5601" actId="478"/>
          <ac:graphicFrameMkLst>
            <pc:docMk/>
            <pc:sldMk cId="2326561370" sldId="314"/>
            <ac:graphicFrameMk id="7" creationId="{A4183A55-0F4A-4E46-B677-1CFDA1F1169C}"/>
          </ac:graphicFrameMkLst>
        </pc:graphicFrameChg>
      </pc:sldChg>
      <pc:sldChg chg="modSp new del mod">
        <pc:chgData name="Siri Marie Aamodt" userId="91f91055-7576-44c0-87b5-30a6c57d9b33" providerId="ADAL" clId="{60A2DD4E-E437-472F-89A0-13737F48ACDA}" dt="2023-01-22T19:26:51.298" v="2206" actId="47"/>
        <pc:sldMkLst>
          <pc:docMk/>
          <pc:sldMk cId="3103103693" sldId="314"/>
        </pc:sldMkLst>
        <pc:spChg chg="mod">
          <ac:chgData name="Siri Marie Aamodt" userId="91f91055-7576-44c0-87b5-30a6c57d9b33" providerId="ADAL" clId="{60A2DD4E-E437-472F-89A0-13737F48ACDA}" dt="2023-01-22T19:26:47.096" v="2205" actId="20577"/>
          <ac:spMkLst>
            <pc:docMk/>
            <pc:sldMk cId="3103103693" sldId="314"/>
            <ac:spMk id="2" creationId="{B50181A9-4D77-4790-8A79-8EB8A3780208}"/>
          </ac:spMkLst>
        </pc:spChg>
      </pc:sldChg>
      <pc:sldChg chg="new del">
        <pc:chgData name="Siri Marie Aamodt" userId="91f91055-7576-44c0-87b5-30a6c57d9b33" providerId="ADAL" clId="{60A2DD4E-E437-472F-89A0-13737F48ACDA}" dt="2023-01-22T19:37:32.875" v="2355" actId="47"/>
        <pc:sldMkLst>
          <pc:docMk/>
          <pc:sldMk cId="1225111912" sldId="315"/>
        </pc:sldMkLst>
      </pc:sldChg>
      <pc:sldChg chg="addSp delSp modSp add del mod">
        <pc:chgData name="Siri Marie Aamodt" userId="91f91055-7576-44c0-87b5-30a6c57d9b33" providerId="ADAL" clId="{60A2DD4E-E437-472F-89A0-13737F48ACDA}" dt="2023-01-22T19:34:29.254" v="2346" actId="47"/>
        <pc:sldMkLst>
          <pc:docMk/>
          <pc:sldMk cId="1881001337" sldId="315"/>
        </pc:sldMkLst>
        <pc:spChg chg="add mod">
          <ac:chgData name="Siri Marie Aamodt" userId="91f91055-7576-44c0-87b5-30a6c57d9b33" providerId="ADAL" clId="{60A2DD4E-E437-472F-89A0-13737F48ACDA}" dt="2023-01-22T19:34:05.502" v="2345" actId="14100"/>
          <ac:spMkLst>
            <pc:docMk/>
            <pc:sldMk cId="1881001337" sldId="315"/>
            <ac:spMk id="10" creationId="{76BAC338-025C-47B4-BCE1-36FBC9411679}"/>
          </ac:spMkLst>
        </pc:spChg>
        <pc:picChg chg="del">
          <ac:chgData name="Siri Marie Aamodt" userId="91f91055-7576-44c0-87b5-30a6c57d9b33" providerId="ADAL" clId="{60A2DD4E-E437-472F-89A0-13737F48ACDA}" dt="2023-01-22T19:33:59.082" v="2342" actId="478"/>
          <ac:picMkLst>
            <pc:docMk/>
            <pc:sldMk cId="1881001337" sldId="315"/>
            <ac:picMk id="7" creationId="{0045868A-9B11-4B04-A061-391C70CA17EA}"/>
          </ac:picMkLst>
        </pc:picChg>
      </pc:sldChg>
      <pc:sldChg chg="addSp modSp add mod modAnim">
        <pc:chgData name="Siri Marie Aamodt" userId="91f91055-7576-44c0-87b5-30a6c57d9b33" providerId="ADAL" clId="{60A2DD4E-E437-472F-89A0-13737F48ACDA}" dt="2023-01-25T11:57:42.613" v="6289" actId="1076"/>
        <pc:sldMkLst>
          <pc:docMk/>
          <pc:sldMk cId="4198189804" sldId="315"/>
        </pc:sldMkLst>
        <pc:spChg chg="mod">
          <ac:chgData name="Siri Marie Aamodt" userId="91f91055-7576-44c0-87b5-30a6c57d9b33" providerId="ADAL" clId="{60A2DD4E-E437-472F-89A0-13737F48ACDA}" dt="2023-01-23T08:43:35.973" v="4841" actId="2711"/>
          <ac:spMkLst>
            <pc:docMk/>
            <pc:sldMk cId="4198189804" sldId="315"/>
            <ac:spMk id="2" creationId="{4051A95A-0748-456A-8705-CC43B7AC5992}"/>
          </ac:spMkLst>
        </pc:spChg>
        <pc:spChg chg="mod">
          <ac:chgData name="Siri Marie Aamodt" userId="91f91055-7576-44c0-87b5-30a6c57d9b33" providerId="ADAL" clId="{60A2DD4E-E437-472F-89A0-13737F48ACDA}" dt="2023-01-23T08:43:44.166" v="4846" actId="20577"/>
          <ac:spMkLst>
            <pc:docMk/>
            <pc:sldMk cId="4198189804" sldId="315"/>
            <ac:spMk id="3" creationId="{634D47D3-D4FC-4281-9294-20888374303B}"/>
          </ac:spMkLst>
        </pc:spChg>
        <pc:spChg chg="add mod">
          <ac:chgData name="Siri Marie Aamodt" userId="91f91055-7576-44c0-87b5-30a6c57d9b33" providerId="ADAL" clId="{60A2DD4E-E437-472F-89A0-13737F48ACDA}" dt="2023-01-25T11:57:42.613" v="6289" actId="1076"/>
          <ac:spMkLst>
            <pc:docMk/>
            <pc:sldMk cId="4198189804" sldId="315"/>
            <ac:spMk id="4" creationId="{CEF31F38-696C-4B52-A682-5737CA0CAE78}"/>
          </ac:spMkLst>
        </pc:spChg>
      </pc:sldChg>
      <pc:sldChg chg="modSp add mod setBg">
        <pc:chgData name="Siri Marie Aamodt" userId="91f91055-7576-44c0-87b5-30a6c57d9b33" providerId="ADAL" clId="{60A2DD4E-E437-472F-89A0-13737F48ACDA}" dt="2023-01-23T08:46:01.551" v="4935" actId="20577"/>
        <pc:sldMkLst>
          <pc:docMk/>
          <pc:sldMk cId="2197388728" sldId="316"/>
        </pc:sldMkLst>
        <pc:spChg chg="mod">
          <ac:chgData name="Siri Marie Aamodt" userId="91f91055-7576-44c0-87b5-30a6c57d9b33" providerId="ADAL" clId="{60A2DD4E-E437-472F-89A0-13737F48ACDA}" dt="2023-01-23T08:45:31.463" v="4853" actId="948"/>
          <ac:spMkLst>
            <pc:docMk/>
            <pc:sldMk cId="2197388728" sldId="316"/>
            <ac:spMk id="3" creationId="{4F54ED74-A478-4A56-BD39-4610EB321E49}"/>
          </ac:spMkLst>
        </pc:spChg>
        <pc:spChg chg="mod">
          <ac:chgData name="Siri Marie Aamodt" userId="91f91055-7576-44c0-87b5-30a6c57d9b33" providerId="ADAL" clId="{60A2DD4E-E437-472F-89A0-13737F48ACDA}" dt="2023-01-23T08:45:31.465" v="4855" actId="948"/>
          <ac:spMkLst>
            <pc:docMk/>
            <pc:sldMk cId="2197388728" sldId="316"/>
            <ac:spMk id="4" creationId="{C791021D-DF59-47B3-8BFE-76C046801199}"/>
          </ac:spMkLst>
        </pc:spChg>
        <pc:spChg chg="mod">
          <ac:chgData name="Siri Marie Aamodt" userId="91f91055-7576-44c0-87b5-30a6c57d9b33" providerId="ADAL" clId="{60A2DD4E-E437-472F-89A0-13737F48ACDA}" dt="2023-01-23T08:45:31.470" v="4857" actId="948"/>
          <ac:spMkLst>
            <pc:docMk/>
            <pc:sldMk cId="2197388728" sldId="316"/>
            <ac:spMk id="5" creationId="{F502DEA8-DE5F-499E-A6FA-CDD74C0F2890}"/>
          </ac:spMkLst>
        </pc:spChg>
        <pc:spChg chg="mod">
          <ac:chgData name="Siri Marie Aamodt" userId="91f91055-7576-44c0-87b5-30a6c57d9b33" providerId="ADAL" clId="{60A2DD4E-E437-472F-89A0-13737F48ACDA}" dt="2023-01-23T08:46:01.551" v="4935" actId="20577"/>
          <ac:spMkLst>
            <pc:docMk/>
            <pc:sldMk cId="2197388728" sldId="316"/>
            <ac:spMk id="6" creationId="{91DCFD00-70B5-4116-BABD-4F218D32814A}"/>
          </ac:spMkLst>
        </pc:spChg>
        <pc:spChg chg="mod">
          <ac:chgData name="Siri Marie Aamodt" userId="91f91055-7576-44c0-87b5-30a6c57d9b33" providerId="ADAL" clId="{60A2DD4E-E437-472F-89A0-13737F48ACDA}" dt="2023-01-23T08:45:31.476" v="4861" actId="948"/>
          <ac:spMkLst>
            <pc:docMk/>
            <pc:sldMk cId="2197388728" sldId="316"/>
            <ac:spMk id="7" creationId="{3E6F073B-5D16-4DD8-940A-57C90B24A632}"/>
          </ac:spMkLst>
        </pc:spChg>
      </pc:sldChg>
      <pc:sldChg chg="modSp add mod setBg">
        <pc:chgData name="Siri Marie Aamodt" userId="91f91055-7576-44c0-87b5-30a6c57d9b33" providerId="ADAL" clId="{60A2DD4E-E437-472F-89A0-13737F48ACDA}" dt="2023-01-23T08:46:31.213" v="4994" actId="20577"/>
        <pc:sldMkLst>
          <pc:docMk/>
          <pc:sldMk cId="3914948304" sldId="317"/>
        </pc:sldMkLst>
        <pc:spChg chg="mod">
          <ac:chgData name="Siri Marie Aamodt" userId="91f91055-7576-44c0-87b5-30a6c57d9b33" providerId="ADAL" clId="{60A2DD4E-E437-472F-89A0-13737F48ACDA}" dt="2023-01-23T08:46:17.852" v="4940" actId="948"/>
          <ac:spMkLst>
            <pc:docMk/>
            <pc:sldMk cId="3914948304" sldId="317"/>
            <ac:spMk id="3" creationId="{4F54ED74-A478-4A56-BD39-4610EB321E49}"/>
          </ac:spMkLst>
        </pc:spChg>
        <pc:spChg chg="mod">
          <ac:chgData name="Siri Marie Aamodt" userId="91f91055-7576-44c0-87b5-30a6c57d9b33" providerId="ADAL" clId="{60A2DD4E-E437-472F-89A0-13737F48ACDA}" dt="2023-01-23T08:46:17.855" v="4942" actId="948"/>
          <ac:spMkLst>
            <pc:docMk/>
            <pc:sldMk cId="3914948304" sldId="317"/>
            <ac:spMk id="4" creationId="{C791021D-DF59-47B3-8BFE-76C046801199}"/>
          </ac:spMkLst>
        </pc:spChg>
        <pc:spChg chg="mod">
          <ac:chgData name="Siri Marie Aamodt" userId="91f91055-7576-44c0-87b5-30a6c57d9b33" providerId="ADAL" clId="{60A2DD4E-E437-472F-89A0-13737F48ACDA}" dt="2023-01-23T08:46:17.860" v="4944" actId="948"/>
          <ac:spMkLst>
            <pc:docMk/>
            <pc:sldMk cId="3914948304" sldId="317"/>
            <ac:spMk id="5" creationId="{F502DEA8-DE5F-499E-A6FA-CDD74C0F2890}"/>
          </ac:spMkLst>
        </pc:spChg>
        <pc:spChg chg="mod">
          <ac:chgData name="Siri Marie Aamodt" userId="91f91055-7576-44c0-87b5-30a6c57d9b33" providerId="ADAL" clId="{60A2DD4E-E437-472F-89A0-13737F48ACDA}" dt="2023-01-23T08:46:31.213" v="4994" actId="20577"/>
          <ac:spMkLst>
            <pc:docMk/>
            <pc:sldMk cId="3914948304" sldId="317"/>
            <ac:spMk id="6" creationId="{91DCFD00-70B5-4116-BABD-4F218D32814A}"/>
          </ac:spMkLst>
        </pc:spChg>
        <pc:spChg chg="mod">
          <ac:chgData name="Siri Marie Aamodt" userId="91f91055-7576-44c0-87b5-30a6c57d9b33" providerId="ADAL" clId="{60A2DD4E-E437-472F-89A0-13737F48ACDA}" dt="2023-01-23T08:46:17.872" v="4948" actId="948"/>
          <ac:spMkLst>
            <pc:docMk/>
            <pc:sldMk cId="3914948304" sldId="317"/>
            <ac:spMk id="7" creationId="{3E6F073B-5D16-4DD8-940A-57C90B24A632}"/>
          </ac:spMkLst>
        </pc:spChg>
      </pc:sldChg>
      <pc:sldChg chg="modSp add mod setBg">
        <pc:chgData name="Siri Marie Aamodt" userId="91f91055-7576-44c0-87b5-30a6c57d9b33" providerId="ADAL" clId="{60A2DD4E-E437-472F-89A0-13737F48ACDA}" dt="2023-01-23T08:46:56.392" v="5027" actId="20577"/>
        <pc:sldMkLst>
          <pc:docMk/>
          <pc:sldMk cId="4252122668" sldId="318"/>
        </pc:sldMkLst>
        <pc:spChg chg="mod">
          <ac:chgData name="Siri Marie Aamodt" userId="91f91055-7576-44c0-87b5-30a6c57d9b33" providerId="ADAL" clId="{60A2DD4E-E437-472F-89A0-13737F48ACDA}" dt="2023-01-23T08:46:45.866" v="4999" actId="948"/>
          <ac:spMkLst>
            <pc:docMk/>
            <pc:sldMk cId="4252122668" sldId="318"/>
            <ac:spMk id="3" creationId="{4F54ED74-A478-4A56-BD39-4610EB321E49}"/>
          </ac:spMkLst>
        </pc:spChg>
        <pc:spChg chg="mod">
          <ac:chgData name="Siri Marie Aamodt" userId="91f91055-7576-44c0-87b5-30a6c57d9b33" providerId="ADAL" clId="{60A2DD4E-E437-472F-89A0-13737F48ACDA}" dt="2023-01-23T08:46:45.869" v="5001" actId="948"/>
          <ac:spMkLst>
            <pc:docMk/>
            <pc:sldMk cId="4252122668" sldId="318"/>
            <ac:spMk id="4" creationId="{C791021D-DF59-47B3-8BFE-76C046801199}"/>
          </ac:spMkLst>
        </pc:spChg>
        <pc:spChg chg="mod">
          <ac:chgData name="Siri Marie Aamodt" userId="91f91055-7576-44c0-87b5-30a6c57d9b33" providerId="ADAL" clId="{60A2DD4E-E437-472F-89A0-13737F48ACDA}" dt="2023-01-23T08:46:45.872" v="5003" actId="948"/>
          <ac:spMkLst>
            <pc:docMk/>
            <pc:sldMk cId="4252122668" sldId="318"/>
            <ac:spMk id="5" creationId="{F502DEA8-DE5F-499E-A6FA-CDD74C0F2890}"/>
          </ac:spMkLst>
        </pc:spChg>
        <pc:spChg chg="mod">
          <ac:chgData name="Siri Marie Aamodt" userId="91f91055-7576-44c0-87b5-30a6c57d9b33" providerId="ADAL" clId="{60A2DD4E-E437-472F-89A0-13737F48ACDA}" dt="2023-01-23T08:46:56.392" v="5027" actId="20577"/>
          <ac:spMkLst>
            <pc:docMk/>
            <pc:sldMk cId="4252122668" sldId="318"/>
            <ac:spMk id="6" creationId="{91DCFD00-70B5-4116-BABD-4F218D32814A}"/>
          </ac:spMkLst>
        </pc:spChg>
        <pc:spChg chg="mod">
          <ac:chgData name="Siri Marie Aamodt" userId="91f91055-7576-44c0-87b5-30a6c57d9b33" providerId="ADAL" clId="{60A2DD4E-E437-472F-89A0-13737F48ACDA}" dt="2023-01-23T08:46:45.879" v="5007" actId="948"/>
          <ac:spMkLst>
            <pc:docMk/>
            <pc:sldMk cId="4252122668" sldId="318"/>
            <ac:spMk id="7" creationId="{3E6F073B-5D16-4DD8-940A-57C90B24A632}"/>
          </ac:spMkLst>
        </pc:spChg>
      </pc:sldChg>
      <pc:sldChg chg="new del">
        <pc:chgData name="Siri Marie Aamodt" userId="91f91055-7576-44c0-87b5-30a6c57d9b33" providerId="ADAL" clId="{60A2DD4E-E437-472F-89A0-13737F48ACDA}" dt="2023-01-23T09:21:05.961" v="5896" actId="47"/>
        <pc:sldMkLst>
          <pc:docMk/>
          <pc:sldMk cId="707834640" sldId="319"/>
        </pc:sldMkLst>
      </pc:sldChg>
      <pc:sldChg chg="modSp add mod ord setBg">
        <pc:chgData name="Siri Marie Aamodt" userId="91f91055-7576-44c0-87b5-30a6c57d9b33" providerId="ADAL" clId="{60A2DD4E-E437-472F-89A0-13737F48ACDA}" dt="2023-01-23T09:22:04.481" v="5951" actId="20577"/>
        <pc:sldMkLst>
          <pc:docMk/>
          <pc:sldMk cId="1795221482" sldId="319"/>
        </pc:sldMkLst>
        <pc:spChg chg="mod">
          <ac:chgData name="Siri Marie Aamodt" userId="91f91055-7576-44c0-87b5-30a6c57d9b33" providerId="ADAL" clId="{60A2DD4E-E437-472F-89A0-13737F48ACDA}" dt="2023-01-23T09:21:16.228" v="5901" actId="948"/>
          <ac:spMkLst>
            <pc:docMk/>
            <pc:sldMk cId="1795221482" sldId="319"/>
            <ac:spMk id="3" creationId="{4F54ED74-A478-4A56-BD39-4610EB321E49}"/>
          </ac:spMkLst>
        </pc:spChg>
        <pc:spChg chg="mod">
          <ac:chgData name="Siri Marie Aamodt" userId="91f91055-7576-44c0-87b5-30a6c57d9b33" providerId="ADAL" clId="{60A2DD4E-E437-472F-89A0-13737F48ACDA}" dt="2023-01-23T09:21:16.232" v="5903" actId="948"/>
          <ac:spMkLst>
            <pc:docMk/>
            <pc:sldMk cId="1795221482" sldId="319"/>
            <ac:spMk id="4" creationId="{C791021D-DF59-47B3-8BFE-76C046801199}"/>
          </ac:spMkLst>
        </pc:spChg>
        <pc:spChg chg="mod">
          <ac:chgData name="Siri Marie Aamodt" userId="91f91055-7576-44c0-87b5-30a6c57d9b33" providerId="ADAL" clId="{60A2DD4E-E437-472F-89A0-13737F48ACDA}" dt="2023-01-23T09:21:16.238" v="5905" actId="948"/>
          <ac:spMkLst>
            <pc:docMk/>
            <pc:sldMk cId="1795221482" sldId="319"/>
            <ac:spMk id="5" creationId="{F502DEA8-DE5F-499E-A6FA-CDD74C0F2890}"/>
          </ac:spMkLst>
        </pc:spChg>
        <pc:spChg chg="mod">
          <ac:chgData name="Siri Marie Aamodt" userId="91f91055-7576-44c0-87b5-30a6c57d9b33" providerId="ADAL" clId="{60A2DD4E-E437-472F-89A0-13737F48ACDA}" dt="2023-01-23T09:21:30.248" v="5933" actId="20577"/>
          <ac:spMkLst>
            <pc:docMk/>
            <pc:sldMk cId="1795221482" sldId="319"/>
            <ac:spMk id="6" creationId="{91DCFD00-70B5-4116-BABD-4F218D32814A}"/>
          </ac:spMkLst>
        </pc:spChg>
        <pc:spChg chg="mod">
          <ac:chgData name="Siri Marie Aamodt" userId="91f91055-7576-44c0-87b5-30a6c57d9b33" providerId="ADAL" clId="{60A2DD4E-E437-472F-89A0-13737F48ACDA}" dt="2023-01-23T09:22:04.481" v="5951" actId="20577"/>
          <ac:spMkLst>
            <pc:docMk/>
            <pc:sldMk cId="1795221482" sldId="319"/>
            <ac:spMk id="7" creationId="{3E6F073B-5D16-4DD8-940A-57C90B24A632}"/>
          </ac:spMkLst>
        </pc:spChg>
      </pc:sldChg>
      <pc:sldChg chg="modSp add mod">
        <pc:chgData name="Siri Marie Aamodt" userId="91f91055-7576-44c0-87b5-30a6c57d9b33" providerId="ADAL" clId="{60A2DD4E-E437-472F-89A0-13737F48ACDA}" dt="2023-01-23T09:25:46.260" v="6118" actId="122"/>
        <pc:sldMkLst>
          <pc:docMk/>
          <pc:sldMk cId="61020119" sldId="323"/>
        </pc:sldMkLst>
        <pc:spChg chg="mod">
          <ac:chgData name="Siri Marie Aamodt" userId="91f91055-7576-44c0-87b5-30a6c57d9b33" providerId="ADAL" clId="{60A2DD4E-E437-472F-89A0-13737F48ACDA}" dt="2023-01-23T09:25:46.260" v="6118" actId="122"/>
          <ac:spMkLst>
            <pc:docMk/>
            <pc:sldMk cId="61020119" sldId="323"/>
            <ac:spMk id="2" creationId="{DC1728F3-E58D-4614-BF36-DB77CE8E0A69}"/>
          </ac:spMkLst>
        </pc:spChg>
        <pc:spChg chg="mod">
          <ac:chgData name="Siri Marie Aamodt" userId="91f91055-7576-44c0-87b5-30a6c57d9b33" providerId="ADAL" clId="{60A2DD4E-E437-472F-89A0-13737F48ACDA}" dt="2023-01-23T09:23:24.790" v="6043" actId="20577"/>
          <ac:spMkLst>
            <pc:docMk/>
            <pc:sldMk cId="61020119" sldId="323"/>
            <ac:spMk id="3" creationId="{E71F838A-FFD5-4C84-B977-388CF253559E}"/>
          </ac:spMkLst>
        </pc:spChg>
        <pc:spChg chg="mod">
          <ac:chgData name="Siri Marie Aamodt" userId="91f91055-7576-44c0-87b5-30a6c57d9b33" providerId="ADAL" clId="{60A2DD4E-E437-472F-89A0-13737F48ACDA}" dt="2023-01-23T09:25:41.496" v="6117"/>
          <ac:spMkLst>
            <pc:docMk/>
            <pc:sldMk cId="61020119" sldId="323"/>
            <ac:spMk id="4" creationId="{5950905B-C094-4167-BA00-9B2947F80535}"/>
          </ac:spMkLst>
        </pc:spChg>
        <pc:spChg chg="mod">
          <ac:chgData name="Siri Marie Aamodt" userId="91f91055-7576-44c0-87b5-30a6c57d9b33" providerId="ADAL" clId="{60A2DD4E-E437-472F-89A0-13737F48ACDA}" dt="2023-01-23T09:23:37.587" v="6089" actId="20577"/>
          <ac:spMkLst>
            <pc:docMk/>
            <pc:sldMk cId="61020119" sldId="323"/>
            <ac:spMk id="7" creationId="{015BB51C-2090-41F0-8530-B5FC771C525F}"/>
          </ac:spMkLst>
        </pc:spChg>
        <pc:spChg chg="mod">
          <ac:chgData name="Siri Marie Aamodt" userId="91f91055-7576-44c0-87b5-30a6c57d9b33" providerId="ADAL" clId="{60A2DD4E-E437-472F-89A0-13737F48ACDA}" dt="2023-01-23T09:25:10.358" v="6114" actId="20577"/>
          <ac:spMkLst>
            <pc:docMk/>
            <pc:sldMk cId="61020119" sldId="323"/>
            <ac:spMk id="8" creationId="{2F48EEB1-DA97-436C-B548-08BC6F1C1DE4}"/>
          </ac:spMkLst>
        </pc:spChg>
      </pc:sldChg>
      <pc:sldChg chg="addSp delSp modSp new del mod">
        <pc:chgData name="Siri Marie Aamodt" userId="91f91055-7576-44c0-87b5-30a6c57d9b33" providerId="ADAL" clId="{60A2DD4E-E437-472F-89A0-13737F48ACDA}" dt="2023-01-23T09:27:27.482" v="6146" actId="47"/>
        <pc:sldMkLst>
          <pc:docMk/>
          <pc:sldMk cId="1243248337" sldId="324"/>
        </pc:sldMkLst>
        <pc:spChg chg="mod">
          <ac:chgData name="Siri Marie Aamodt" userId="91f91055-7576-44c0-87b5-30a6c57d9b33" providerId="ADAL" clId="{60A2DD4E-E437-472F-89A0-13737F48ACDA}" dt="2023-01-23T09:27:09.632" v="6143" actId="20577"/>
          <ac:spMkLst>
            <pc:docMk/>
            <pc:sldMk cId="1243248337" sldId="324"/>
            <ac:spMk id="2" creationId="{9B64824B-2EE6-4433-805B-D288E79DF7CF}"/>
          </ac:spMkLst>
        </pc:spChg>
        <pc:spChg chg="add del">
          <ac:chgData name="Siri Marie Aamodt" userId="91f91055-7576-44c0-87b5-30a6c57d9b33" providerId="ADAL" clId="{60A2DD4E-E437-472F-89A0-13737F48ACDA}" dt="2023-01-23T09:27:12.271" v="6145"/>
          <ac:spMkLst>
            <pc:docMk/>
            <pc:sldMk cId="1243248337" sldId="324"/>
            <ac:spMk id="7" creationId="{08917C35-E62C-488C-91B0-61E87E34E917}"/>
          </ac:spMkLst>
        </pc:spChg>
        <pc:spChg chg="add del">
          <ac:chgData name="Siri Marie Aamodt" userId="91f91055-7576-44c0-87b5-30a6c57d9b33" providerId="ADAL" clId="{60A2DD4E-E437-472F-89A0-13737F48ACDA}" dt="2023-01-23T09:27:12.271" v="6145"/>
          <ac:spMkLst>
            <pc:docMk/>
            <pc:sldMk cId="1243248337" sldId="324"/>
            <ac:spMk id="8" creationId="{34D2DE59-3307-4D00-AA89-143B5EDEF13A}"/>
          </ac:spMkLst>
        </pc:spChg>
        <pc:spChg chg="add del">
          <ac:chgData name="Siri Marie Aamodt" userId="91f91055-7576-44c0-87b5-30a6c57d9b33" providerId="ADAL" clId="{60A2DD4E-E437-472F-89A0-13737F48ACDA}" dt="2023-01-23T09:27:12.271" v="6145"/>
          <ac:spMkLst>
            <pc:docMk/>
            <pc:sldMk cId="1243248337" sldId="324"/>
            <ac:spMk id="9" creationId="{EA6D4527-F00B-439A-9082-2883C246E0EC}"/>
          </ac:spMkLst>
        </pc:spChg>
      </pc:sldChg>
      <pc:sldChg chg="addSp delSp modSp new del mod modClrScheme chgLayout">
        <pc:chgData name="Siri Marie Aamodt" userId="91f91055-7576-44c0-87b5-30a6c57d9b33" providerId="ADAL" clId="{60A2DD4E-E437-472F-89A0-13737F48ACDA}" dt="2023-01-25T12:01:46.015" v="6323" actId="47"/>
        <pc:sldMkLst>
          <pc:docMk/>
          <pc:sldMk cId="2696178848" sldId="324"/>
        </pc:sldMkLst>
        <pc:spChg chg="del mod ord">
          <ac:chgData name="Siri Marie Aamodt" userId="91f91055-7576-44c0-87b5-30a6c57d9b33" providerId="ADAL" clId="{60A2DD4E-E437-472F-89A0-13737F48ACDA}" dt="2023-01-23T10:00:30.516" v="6164" actId="700"/>
          <ac:spMkLst>
            <pc:docMk/>
            <pc:sldMk cId="2696178848" sldId="324"/>
            <ac:spMk id="2" creationId="{9351C0A8-60AC-4F16-9D86-ABFAD82CAD7A}"/>
          </ac:spMkLst>
        </pc:spChg>
        <pc:spChg chg="del">
          <ac:chgData name="Siri Marie Aamodt" userId="91f91055-7576-44c0-87b5-30a6c57d9b33" providerId="ADAL" clId="{60A2DD4E-E437-472F-89A0-13737F48ACDA}" dt="2023-01-23T10:00:30.516" v="6164" actId="700"/>
          <ac:spMkLst>
            <pc:docMk/>
            <pc:sldMk cId="2696178848" sldId="324"/>
            <ac:spMk id="3" creationId="{205A54CE-8F38-4F66-8D0D-726676FC746C}"/>
          </ac:spMkLst>
        </pc:spChg>
        <pc:spChg chg="del">
          <ac:chgData name="Siri Marie Aamodt" userId="91f91055-7576-44c0-87b5-30a6c57d9b33" providerId="ADAL" clId="{60A2DD4E-E437-472F-89A0-13737F48ACDA}" dt="2023-01-23T10:00:30.516" v="6164" actId="700"/>
          <ac:spMkLst>
            <pc:docMk/>
            <pc:sldMk cId="2696178848" sldId="324"/>
            <ac:spMk id="4" creationId="{47B84CE3-8E86-4505-B1CF-CD495CEF4EF2}"/>
          </ac:spMkLst>
        </pc:spChg>
        <pc:spChg chg="mod ord">
          <ac:chgData name="Siri Marie Aamodt" userId="91f91055-7576-44c0-87b5-30a6c57d9b33" providerId="ADAL" clId="{60A2DD4E-E437-472F-89A0-13737F48ACDA}" dt="2023-01-23T10:00:30.516" v="6164" actId="700"/>
          <ac:spMkLst>
            <pc:docMk/>
            <pc:sldMk cId="2696178848" sldId="324"/>
            <ac:spMk id="5" creationId="{F21B2FB0-BA37-482A-AA3D-47D5CB13EB77}"/>
          </ac:spMkLst>
        </pc:spChg>
        <pc:spChg chg="del mod ord">
          <ac:chgData name="Siri Marie Aamodt" userId="91f91055-7576-44c0-87b5-30a6c57d9b33" providerId="ADAL" clId="{60A2DD4E-E437-472F-89A0-13737F48ACDA}" dt="2023-01-23T10:00:30.516" v="6164" actId="700"/>
          <ac:spMkLst>
            <pc:docMk/>
            <pc:sldMk cId="2696178848" sldId="324"/>
            <ac:spMk id="6" creationId="{E81B11CE-30C8-4E78-A97B-1AC5A4BCF7E1}"/>
          </ac:spMkLst>
        </pc:spChg>
        <pc:spChg chg="del">
          <ac:chgData name="Siri Marie Aamodt" userId="91f91055-7576-44c0-87b5-30a6c57d9b33" providerId="ADAL" clId="{60A2DD4E-E437-472F-89A0-13737F48ACDA}" dt="2023-01-23T10:00:30.516" v="6164" actId="700"/>
          <ac:spMkLst>
            <pc:docMk/>
            <pc:sldMk cId="2696178848" sldId="324"/>
            <ac:spMk id="7" creationId="{517B6711-A645-42B2-9E91-9ABD9B85E8AE}"/>
          </ac:spMkLst>
        </pc:spChg>
        <pc:spChg chg="add mod ord">
          <ac:chgData name="Siri Marie Aamodt" userId="91f91055-7576-44c0-87b5-30a6c57d9b33" providerId="ADAL" clId="{60A2DD4E-E437-472F-89A0-13737F48ACDA}" dt="2023-01-23T13:31:50.856" v="6218" actId="20577"/>
          <ac:spMkLst>
            <pc:docMk/>
            <pc:sldMk cId="2696178848" sldId="324"/>
            <ac:spMk id="8" creationId="{E7118A8D-A342-4CF8-8298-B648BBCB72A4}"/>
          </ac:spMkLst>
        </pc:spChg>
        <pc:spChg chg="add mod ord">
          <ac:chgData name="Siri Marie Aamodt" userId="91f91055-7576-44c0-87b5-30a6c57d9b33" providerId="ADAL" clId="{60A2DD4E-E437-472F-89A0-13737F48ACDA}" dt="2023-01-23T10:00:59.692" v="6210" actId="2711"/>
          <ac:spMkLst>
            <pc:docMk/>
            <pc:sldMk cId="2696178848" sldId="324"/>
            <ac:spMk id="9" creationId="{528B9D11-5366-4CB2-BC2D-77665D9FBB2F}"/>
          </ac:spMkLst>
        </pc:spChg>
      </pc:sldChg>
      <pc:sldChg chg="addSp delSp modSp new del mod modClrScheme chgLayout">
        <pc:chgData name="Siri Marie Aamodt" userId="91f91055-7576-44c0-87b5-30a6c57d9b33" providerId="ADAL" clId="{60A2DD4E-E437-472F-89A0-13737F48ACDA}" dt="2023-01-23T09:58:34.943" v="6160" actId="47"/>
        <pc:sldMkLst>
          <pc:docMk/>
          <pc:sldMk cId="2840889705" sldId="324"/>
        </pc:sldMkLst>
        <pc:spChg chg="add del mod ord">
          <ac:chgData name="Siri Marie Aamodt" userId="91f91055-7576-44c0-87b5-30a6c57d9b33" providerId="ADAL" clId="{60A2DD4E-E437-472F-89A0-13737F48ACDA}" dt="2023-01-23T09:27:56.601" v="6149" actId="700"/>
          <ac:spMkLst>
            <pc:docMk/>
            <pc:sldMk cId="2840889705" sldId="324"/>
            <ac:spMk id="2" creationId="{5C5BFAED-9BF5-4982-9D4F-57A66AA84CA9}"/>
          </ac:spMkLst>
        </pc:spChg>
        <pc:spChg chg="add del">
          <ac:chgData name="Siri Marie Aamodt" userId="91f91055-7576-44c0-87b5-30a6c57d9b33" providerId="ADAL" clId="{60A2DD4E-E437-472F-89A0-13737F48ACDA}" dt="2023-01-23T09:27:56.601" v="6149" actId="700"/>
          <ac:spMkLst>
            <pc:docMk/>
            <pc:sldMk cId="2840889705" sldId="324"/>
            <ac:spMk id="3" creationId="{F3F74025-DDD6-43ED-9135-44DB3CDDD999}"/>
          </ac:spMkLst>
        </pc:spChg>
        <pc:spChg chg="add del">
          <ac:chgData name="Siri Marie Aamodt" userId="91f91055-7576-44c0-87b5-30a6c57d9b33" providerId="ADAL" clId="{60A2DD4E-E437-472F-89A0-13737F48ACDA}" dt="2023-01-23T09:27:56.601" v="6149" actId="700"/>
          <ac:spMkLst>
            <pc:docMk/>
            <pc:sldMk cId="2840889705" sldId="324"/>
            <ac:spMk id="4" creationId="{D211403D-AC44-49C4-81B4-37065D155C4F}"/>
          </ac:spMkLst>
        </pc:spChg>
        <pc:spChg chg="mod ord">
          <ac:chgData name="Siri Marie Aamodt" userId="91f91055-7576-44c0-87b5-30a6c57d9b33" providerId="ADAL" clId="{60A2DD4E-E437-472F-89A0-13737F48ACDA}" dt="2023-01-23T09:27:56.601" v="6149" actId="700"/>
          <ac:spMkLst>
            <pc:docMk/>
            <pc:sldMk cId="2840889705" sldId="324"/>
            <ac:spMk id="5" creationId="{478DF14B-1573-4981-A698-689A66109759}"/>
          </ac:spMkLst>
        </pc:spChg>
        <pc:spChg chg="add del mod ord">
          <ac:chgData name="Siri Marie Aamodt" userId="91f91055-7576-44c0-87b5-30a6c57d9b33" providerId="ADAL" clId="{60A2DD4E-E437-472F-89A0-13737F48ACDA}" dt="2023-01-23T09:28:10.968" v="6159" actId="20577"/>
          <ac:spMkLst>
            <pc:docMk/>
            <pc:sldMk cId="2840889705" sldId="324"/>
            <ac:spMk id="6" creationId="{1A3138C1-2456-4163-9F5D-1255214700BD}"/>
          </ac:spMkLst>
        </pc:spChg>
        <pc:spChg chg="add del">
          <ac:chgData name="Siri Marie Aamodt" userId="91f91055-7576-44c0-87b5-30a6c57d9b33" providerId="ADAL" clId="{60A2DD4E-E437-472F-89A0-13737F48ACDA}" dt="2023-01-23T09:27:56.601" v="6149" actId="700"/>
          <ac:spMkLst>
            <pc:docMk/>
            <pc:sldMk cId="2840889705" sldId="324"/>
            <ac:spMk id="7" creationId="{AA7AE66A-1E79-4626-9E9A-5ED3A80C0C03}"/>
          </ac:spMkLst>
        </pc:spChg>
        <pc:spChg chg="add del mod ord">
          <ac:chgData name="Siri Marie Aamodt" userId="91f91055-7576-44c0-87b5-30a6c57d9b33" providerId="ADAL" clId="{60A2DD4E-E437-472F-89A0-13737F48ACDA}" dt="2023-01-23T09:27:56.601" v="6149" actId="700"/>
          <ac:spMkLst>
            <pc:docMk/>
            <pc:sldMk cId="2840889705" sldId="324"/>
            <ac:spMk id="8" creationId="{AE48D79C-68DB-48CF-BFA3-1A7272C4BA48}"/>
          </ac:spMkLst>
        </pc:spChg>
        <pc:spChg chg="add del mod ord">
          <ac:chgData name="Siri Marie Aamodt" userId="91f91055-7576-44c0-87b5-30a6c57d9b33" providerId="ADAL" clId="{60A2DD4E-E437-472F-89A0-13737F48ACDA}" dt="2023-01-23T09:27:56.601" v="6149" actId="700"/>
          <ac:spMkLst>
            <pc:docMk/>
            <pc:sldMk cId="2840889705" sldId="324"/>
            <ac:spMk id="9" creationId="{6056F7B9-FE9E-4194-BCAF-51A2DAB5CF06}"/>
          </ac:spMkLst>
        </pc:spChg>
      </pc:sldChg>
      <pc:sldChg chg="addSp delSp modSp new del mod">
        <pc:chgData name="Siri Marie Aamodt" userId="91f91055-7576-44c0-87b5-30a6c57d9b33" providerId="ADAL" clId="{60A2DD4E-E437-472F-89A0-13737F48ACDA}" dt="2023-01-25T11:56:10.014" v="6227" actId="47"/>
        <pc:sldMkLst>
          <pc:docMk/>
          <pc:sldMk cId="3797338223" sldId="325"/>
        </pc:sldMkLst>
        <pc:spChg chg="del">
          <ac:chgData name="Siri Marie Aamodt" userId="91f91055-7576-44c0-87b5-30a6c57d9b33" providerId="ADAL" clId="{60A2DD4E-E437-472F-89A0-13737F48ACDA}" dt="2023-01-25T11:56:01.244" v="6222" actId="931"/>
          <ac:spMkLst>
            <pc:docMk/>
            <pc:sldMk cId="3797338223" sldId="325"/>
            <ac:spMk id="4" creationId="{0E15BD74-1AEF-4D85-986F-D6E9F8A958A5}"/>
          </ac:spMkLst>
        </pc:spChg>
        <pc:spChg chg="add mod">
          <ac:chgData name="Siri Marie Aamodt" userId="91f91055-7576-44c0-87b5-30a6c57d9b33" providerId="ADAL" clId="{60A2DD4E-E437-472F-89A0-13737F48ACDA}" dt="2023-01-25T11:56:05.194" v="6226" actId="478"/>
          <ac:spMkLst>
            <pc:docMk/>
            <pc:sldMk cId="3797338223" sldId="325"/>
            <ac:spMk id="9" creationId="{CC2B617A-A32D-43AB-8E94-3837F7568299}"/>
          </ac:spMkLst>
        </pc:spChg>
        <pc:picChg chg="add del mod">
          <ac:chgData name="Siri Marie Aamodt" userId="91f91055-7576-44c0-87b5-30a6c57d9b33" providerId="ADAL" clId="{60A2DD4E-E437-472F-89A0-13737F48ACDA}" dt="2023-01-25T11:56:05.194" v="6226" actId="478"/>
          <ac:picMkLst>
            <pc:docMk/>
            <pc:sldMk cId="3797338223" sldId="325"/>
            <ac:picMk id="7" creationId="{4B5765F3-2B08-4BFC-BE40-B76288F81B10}"/>
          </ac:picMkLst>
        </pc:picChg>
      </pc:sldChg>
      <pc:sldMasterChg chg="delSldLayout">
        <pc:chgData name="Siri Marie Aamodt" userId="91f91055-7576-44c0-87b5-30a6c57d9b33" providerId="ADAL" clId="{60A2DD4E-E437-472F-89A0-13737F48ACDA}" dt="2023-01-22T19:55:28.916" v="2963" actId="47"/>
        <pc:sldMasterMkLst>
          <pc:docMk/>
          <pc:sldMasterMk cId="0" sldId="2147483648"/>
        </pc:sldMasterMkLst>
        <pc:sldLayoutChg chg="del">
          <pc:chgData name="Siri Marie Aamodt" userId="91f91055-7576-44c0-87b5-30a6c57d9b33" providerId="ADAL" clId="{60A2DD4E-E437-472F-89A0-13737F48ACDA}" dt="2023-01-22T19:07:09.821" v="1520" actId="47"/>
          <pc:sldLayoutMkLst>
            <pc:docMk/>
            <pc:sldMasterMk cId="0" sldId="2147483648"/>
            <pc:sldLayoutMk cId="2140530003" sldId="2147483788"/>
          </pc:sldLayoutMkLst>
        </pc:sldLayoutChg>
        <pc:sldLayoutChg chg="del">
          <pc:chgData name="Siri Marie Aamodt" userId="91f91055-7576-44c0-87b5-30a6c57d9b33" providerId="ADAL" clId="{60A2DD4E-E437-472F-89A0-13737F48ACDA}" dt="2023-01-22T19:55:28.916" v="2963" actId="47"/>
          <pc:sldLayoutMkLst>
            <pc:docMk/>
            <pc:sldMasterMk cId="0" sldId="2147483648"/>
            <pc:sldLayoutMk cId="4169400602" sldId="2147483789"/>
          </pc:sldLayoutMkLst>
        </pc:sldLayoutChg>
      </pc:sldMasterChg>
    </pc:docChg>
  </pc:docChgLst>
  <pc:docChgLst>
    <pc:chgData name="Jenny Walle Jomisko de Figueiredo" userId="S::jwdefigu@uio.no::dd2075d6-865a-4800-979b-7c64fd0b772a" providerId="AD" clId="Web-{8E48CD51-49FD-0491-C46B-776171E5AFF4}"/>
    <pc:docChg chg="modSld">
      <pc:chgData name="Jenny Walle Jomisko de Figueiredo" userId="S::jwdefigu@uio.no::dd2075d6-865a-4800-979b-7c64fd0b772a" providerId="AD" clId="Web-{8E48CD51-49FD-0491-C46B-776171E5AFF4}" dt="2023-01-21T14:45:10.965" v="9" actId="1076"/>
      <pc:docMkLst>
        <pc:docMk/>
      </pc:docMkLst>
      <pc:sldChg chg="modSp">
        <pc:chgData name="Jenny Walle Jomisko de Figueiredo" userId="S::jwdefigu@uio.no::dd2075d6-865a-4800-979b-7c64fd0b772a" providerId="AD" clId="Web-{8E48CD51-49FD-0491-C46B-776171E5AFF4}" dt="2023-01-21T14:45:10.965" v="9" actId="1076"/>
        <pc:sldMkLst>
          <pc:docMk/>
          <pc:sldMk cId="1700692193" sldId="280"/>
        </pc:sldMkLst>
        <pc:spChg chg="mod">
          <ac:chgData name="Jenny Walle Jomisko de Figueiredo" userId="S::jwdefigu@uio.no::dd2075d6-865a-4800-979b-7c64fd0b772a" providerId="AD" clId="Web-{8E48CD51-49FD-0491-C46B-776171E5AFF4}" dt="2023-01-21T14:45:06.277" v="8" actId="20577"/>
          <ac:spMkLst>
            <pc:docMk/>
            <pc:sldMk cId="1700692193" sldId="280"/>
            <ac:spMk id="9" creationId="{361B8B97-F4C4-4D33-BF2F-D59E06A78E58}"/>
          </ac:spMkLst>
        </pc:spChg>
        <pc:picChg chg="mod">
          <ac:chgData name="Jenny Walle Jomisko de Figueiredo" userId="S::jwdefigu@uio.no::dd2075d6-865a-4800-979b-7c64fd0b772a" providerId="AD" clId="Web-{8E48CD51-49FD-0491-C46B-776171E5AFF4}" dt="2023-01-21T14:45:10.965" v="9" actId="1076"/>
          <ac:picMkLst>
            <pc:docMk/>
            <pc:sldMk cId="1700692193" sldId="280"/>
            <ac:picMk id="3" creationId="{6A215E74-74A3-4FA4-8DB0-6B09A5CA6C62}"/>
          </ac:picMkLst>
        </pc:picChg>
      </pc:sldChg>
    </pc:docChg>
  </pc:docChgLst>
  <pc:docChgLst>
    <pc:chgData name="Jenny Walle Jomisko de Figueiredo" userId="dd2075d6-865a-4800-979b-7c64fd0b772a" providerId="ADAL" clId="{27AA7127-E4EA-4A7E-B13C-FB13796F424B}"/>
    <pc:docChg chg="undo redo custSel addSld delSld modSld sldOrd modMainMaster addSection delSection modNotesMaster modHandout">
      <pc:chgData name="Jenny Walle Jomisko de Figueiredo" userId="dd2075d6-865a-4800-979b-7c64fd0b772a" providerId="ADAL" clId="{27AA7127-E4EA-4A7E-B13C-FB13796F424B}" dt="2023-01-25T13:17:30.741" v="13939" actId="20577"/>
      <pc:docMkLst>
        <pc:docMk/>
      </pc:docMkLst>
      <pc:sldChg chg="addSp delSp modSp mod modClrScheme chgLayout modNotesTx">
        <pc:chgData name="Jenny Walle Jomisko de Figueiredo" userId="dd2075d6-865a-4800-979b-7c64fd0b772a" providerId="ADAL" clId="{27AA7127-E4EA-4A7E-B13C-FB13796F424B}" dt="2023-01-22T10:47:24.595" v="13786" actId="2711"/>
        <pc:sldMkLst>
          <pc:docMk/>
          <pc:sldMk cId="3706685244" sldId="258"/>
        </pc:sldMkLst>
        <pc:spChg chg="mod ord">
          <ac:chgData name="Jenny Walle Jomisko de Figueiredo" userId="dd2075d6-865a-4800-979b-7c64fd0b772a" providerId="ADAL" clId="{27AA7127-E4EA-4A7E-B13C-FB13796F424B}" dt="2023-01-22T10:47:24.595" v="13786" actId="2711"/>
          <ac:spMkLst>
            <pc:docMk/>
            <pc:sldMk cId="3706685244" sldId="258"/>
            <ac:spMk id="2" creationId="{00000000-0000-0000-0000-000000000000}"/>
          </ac:spMkLst>
        </pc:spChg>
        <pc:spChg chg="add del mod ord">
          <ac:chgData name="Jenny Walle Jomisko de Figueiredo" userId="dd2075d6-865a-4800-979b-7c64fd0b772a" providerId="ADAL" clId="{27AA7127-E4EA-4A7E-B13C-FB13796F424B}" dt="2023-01-17T14:27:30.354" v="8945" actId="700"/>
          <ac:spMkLst>
            <pc:docMk/>
            <pc:sldMk cId="3706685244" sldId="258"/>
            <ac:spMk id="3" creationId="{AE3EF966-D688-41D8-B34C-1667829D5DC4}"/>
          </ac:spMkLst>
        </pc:spChg>
        <pc:spChg chg="add del mod ord">
          <ac:chgData name="Jenny Walle Jomisko de Figueiredo" userId="dd2075d6-865a-4800-979b-7c64fd0b772a" providerId="ADAL" clId="{27AA7127-E4EA-4A7E-B13C-FB13796F424B}" dt="2023-01-17T14:27:30.354" v="8945" actId="700"/>
          <ac:spMkLst>
            <pc:docMk/>
            <pc:sldMk cId="3706685244" sldId="258"/>
            <ac:spMk id="4" creationId="{B984066F-156B-4242-9F58-0B3A6836931B}"/>
          </ac:spMkLst>
        </pc:spChg>
        <pc:spChg chg="add del mod ord">
          <ac:chgData name="Jenny Walle Jomisko de Figueiredo" userId="dd2075d6-865a-4800-979b-7c64fd0b772a" providerId="ADAL" clId="{27AA7127-E4EA-4A7E-B13C-FB13796F424B}" dt="2023-01-17T14:28:15.192" v="8951" actId="700"/>
          <ac:spMkLst>
            <pc:docMk/>
            <pc:sldMk cId="3706685244" sldId="258"/>
            <ac:spMk id="5" creationId="{04373086-07AC-48D8-8A6F-5EBADBD52296}"/>
          </ac:spMkLst>
        </pc:spChg>
        <pc:spChg chg="add del mod">
          <ac:chgData name="Jenny Walle Jomisko de Figueiredo" userId="dd2075d6-865a-4800-979b-7c64fd0b772a" providerId="ADAL" clId="{27AA7127-E4EA-4A7E-B13C-FB13796F424B}" dt="2023-01-17T14:30:14.894" v="9014"/>
          <ac:spMkLst>
            <pc:docMk/>
            <pc:sldMk cId="3706685244" sldId="258"/>
            <ac:spMk id="6" creationId="{7A9E5823-905E-4300-A525-F35CE4B7F4CB}"/>
          </ac:spMkLst>
        </pc:spChg>
        <pc:spChg chg="add del mod ord">
          <ac:chgData name="Jenny Walle Jomisko de Figueiredo" userId="dd2075d6-865a-4800-979b-7c64fd0b772a" providerId="ADAL" clId="{27AA7127-E4EA-4A7E-B13C-FB13796F424B}" dt="2023-01-20T16:04:41.576" v="13765" actId="931"/>
          <ac:spMkLst>
            <pc:docMk/>
            <pc:sldMk cId="3706685244" sldId="258"/>
            <ac:spMk id="7" creationId="{31571985-17A6-493C-95F4-AF47E51C8442}"/>
          </ac:spMkLst>
        </pc:spChg>
        <pc:spChg chg="add del mod ord">
          <ac:chgData name="Jenny Walle Jomisko de Figueiredo" userId="dd2075d6-865a-4800-979b-7c64fd0b772a" providerId="ADAL" clId="{27AA7127-E4EA-4A7E-B13C-FB13796F424B}" dt="2023-01-20T16:03:57.539" v="13764" actId="478"/>
          <ac:spMkLst>
            <pc:docMk/>
            <pc:sldMk cId="3706685244" sldId="258"/>
            <ac:spMk id="8" creationId="{3C7E28DE-8728-4A54-A1EE-35DD80E460C4}"/>
          </ac:spMkLst>
        </pc:spChg>
        <pc:spChg chg="add del mod">
          <ac:chgData name="Jenny Walle Jomisko de Figueiredo" userId="dd2075d6-865a-4800-979b-7c64fd0b772a" providerId="ADAL" clId="{27AA7127-E4EA-4A7E-B13C-FB13796F424B}" dt="2023-01-17T14:28:14.867" v="8950" actId="26606"/>
          <ac:spMkLst>
            <pc:docMk/>
            <pc:sldMk cId="3706685244" sldId="258"/>
            <ac:spMk id="10" creationId="{A5742FBE-BD7C-03F5-07F8-8BF11B21F93B}"/>
          </ac:spMkLst>
        </pc:spChg>
        <pc:spChg chg="add del mod">
          <ac:chgData name="Jenny Walle Jomisko de Figueiredo" userId="dd2075d6-865a-4800-979b-7c64fd0b772a" providerId="ADAL" clId="{27AA7127-E4EA-4A7E-B13C-FB13796F424B}" dt="2023-01-17T14:28:14.867" v="8950" actId="26606"/>
          <ac:spMkLst>
            <pc:docMk/>
            <pc:sldMk cId="3706685244" sldId="258"/>
            <ac:spMk id="12" creationId="{45594983-4E19-CC2B-F2CC-1088CFE26F65}"/>
          </ac:spMkLst>
        </pc:spChg>
        <pc:spChg chg="add mod">
          <ac:chgData name="Jenny Walle Jomisko de Figueiredo" userId="dd2075d6-865a-4800-979b-7c64fd0b772a" providerId="ADAL" clId="{27AA7127-E4EA-4A7E-B13C-FB13796F424B}" dt="2023-01-20T16:04:46.149" v="13766" actId="26606"/>
          <ac:spMkLst>
            <pc:docMk/>
            <pc:sldMk cId="3706685244" sldId="258"/>
            <ac:spMk id="15" creationId="{23F843A4-4F6A-F328-6B68-9DE3EB735A0B}"/>
          </ac:spMkLst>
        </pc:spChg>
        <pc:spChg chg="add mod">
          <ac:chgData name="Jenny Walle Jomisko de Figueiredo" userId="dd2075d6-865a-4800-979b-7c64fd0b772a" providerId="ADAL" clId="{27AA7127-E4EA-4A7E-B13C-FB13796F424B}" dt="2023-01-20T16:04:46.149" v="13766" actId="26606"/>
          <ac:spMkLst>
            <pc:docMk/>
            <pc:sldMk cId="3706685244" sldId="258"/>
            <ac:spMk id="17" creationId="{D2CB6C36-7EA0-D356-0331-858FB07F6BF8}"/>
          </ac:spMkLst>
        </pc:spChg>
        <pc:picChg chg="add del mod">
          <ac:chgData name="Jenny Walle Jomisko de Figueiredo" userId="dd2075d6-865a-4800-979b-7c64fd0b772a" providerId="ADAL" clId="{27AA7127-E4EA-4A7E-B13C-FB13796F424B}" dt="2023-01-20T15:57:42.245" v="13687" actId="478"/>
          <ac:picMkLst>
            <pc:docMk/>
            <pc:sldMk cId="3706685244" sldId="258"/>
            <ac:picMk id="4" creationId="{BD184857-0458-4FF6-81DC-9A13C263D4DD}"/>
          </ac:picMkLst>
        </pc:picChg>
        <pc:picChg chg="add del mod ord">
          <ac:chgData name="Jenny Walle Jomisko de Figueiredo" userId="dd2075d6-865a-4800-979b-7c64fd0b772a" providerId="ADAL" clId="{27AA7127-E4EA-4A7E-B13C-FB13796F424B}" dt="2023-01-20T16:03:47.076" v="13761" actId="478"/>
          <ac:picMkLst>
            <pc:docMk/>
            <pc:sldMk cId="3706685244" sldId="258"/>
            <ac:picMk id="6" creationId="{00420B5A-A50C-494B-8B43-E3B781234B6E}"/>
          </ac:picMkLst>
        </pc:picChg>
        <pc:picChg chg="add mod">
          <ac:chgData name="Jenny Walle Jomisko de Figueiredo" userId="dd2075d6-865a-4800-979b-7c64fd0b772a" providerId="ADAL" clId="{27AA7127-E4EA-4A7E-B13C-FB13796F424B}" dt="2023-01-20T16:04:46.149" v="13766" actId="26606"/>
          <ac:picMkLst>
            <pc:docMk/>
            <pc:sldMk cId="3706685244" sldId="258"/>
            <ac:picMk id="10" creationId="{DC562834-207E-4576-A02D-28086AD9BE43}"/>
          </ac:picMkLst>
        </pc:picChg>
      </pc:sldChg>
      <pc:sldChg chg="modSp del mod ord modNotesTx">
        <pc:chgData name="Jenny Walle Jomisko de Figueiredo" userId="dd2075d6-865a-4800-979b-7c64fd0b772a" providerId="ADAL" clId="{27AA7127-E4EA-4A7E-B13C-FB13796F424B}" dt="2023-01-20T14:11:20.531" v="11863" actId="47"/>
        <pc:sldMkLst>
          <pc:docMk/>
          <pc:sldMk cId="3666494507" sldId="261"/>
        </pc:sldMkLst>
        <pc:spChg chg="mod">
          <ac:chgData name="Jenny Walle Jomisko de Figueiredo" userId="dd2075d6-865a-4800-979b-7c64fd0b772a" providerId="ADAL" clId="{27AA7127-E4EA-4A7E-B13C-FB13796F424B}" dt="2023-01-20T14:11:11.575" v="11861" actId="2711"/>
          <ac:spMkLst>
            <pc:docMk/>
            <pc:sldMk cId="3666494507" sldId="261"/>
            <ac:spMk id="2" creationId="{2F851727-28D0-F94D-A423-997219883CEF}"/>
          </ac:spMkLst>
        </pc:spChg>
        <pc:spChg chg="mod">
          <ac:chgData name="Jenny Walle Jomisko de Figueiredo" userId="dd2075d6-865a-4800-979b-7c64fd0b772a" providerId="ADAL" clId="{27AA7127-E4EA-4A7E-B13C-FB13796F424B}" dt="2023-01-20T14:11:14.815" v="11862" actId="2711"/>
          <ac:spMkLst>
            <pc:docMk/>
            <pc:sldMk cId="3666494507" sldId="261"/>
            <ac:spMk id="3" creationId="{482D1EF4-821A-1941-AC73-3D09F98DA7D9}"/>
          </ac:spMkLst>
        </pc:spChg>
        <pc:spChg chg="mod">
          <ac:chgData name="Jenny Walle Jomisko de Figueiredo" userId="dd2075d6-865a-4800-979b-7c64fd0b772a" providerId="ADAL" clId="{27AA7127-E4EA-4A7E-B13C-FB13796F424B}" dt="2023-01-20T12:26:44.738" v="11667"/>
          <ac:spMkLst>
            <pc:docMk/>
            <pc:sldMk cId="3666494507" sldId="261"/>
            <ac:spMk id="4" creationId="{5AAAEB64-17FE-1E47-A6D9-D8F1ED469937}"/>
          </ac:spMkLst>
        </pc:spChg>
        <pc:spChg chg="mod">
          <ac:chgData name="Jenny Walle Jomisko de Figueiredo" userId="dd2075d6-865a-4800-979b-7c64fd0b772a" providerId="ADAL" clId="{27AA7127-E4EA-4A7E-B13C-FB13796F424B}" dt="2023-01-20T12:26:44.738" v="11667"/>
          <ac:spMkLst>
            <pc:docMk/>
            <pc:sldMk cId="3666494507" sldId="261"/>
            <ac:spMk id="5" creationId="{556C3685-4E8D-D340-8609-42B1EFACE05B}"/>
          </ac:spMkLst>
        </pc:spChg>
      </pc:sldChg>
      <pc:sldChg chg="modSp del ord modNotesTx">
        <pc:chgData name="Jenny Walle Jomisko de Figueiredo" userId="dd2075d6-865a-4800-979b-7c64fd0b772a" providerId="ADAL" clId="{27AA7127-E4EA-4A7E-B13C-FB13796F424B}" dt="2023-01-20T14:11:05.130" v="11860" actId="47"/>
        <pc:sldMkLst>
          <pc:docMk/>
          <pc:sldMk cId="1699259444" sldId="262"/>
        </pc:sldMkLst>
        <pc:spChg chg="mod">
          <ac:chgData name="Jenny Walle Jomisko de Figueiredo" userId="dd2075d6-865a-4800-979b-7c64fd0b772a" providerId="ADAL" clId="{27AA7127-E4EA-4A7E-B13C-FB13796F424B}" dt="2023-01-20T12:26:44.738" v="11667"/>
          <ac:spMkLst>
            <pc:docMk/>
            <pc:sldMk cId="1699259444" sldId="262"/>
            <ac:spMk id="2" creationId="{038F5783-710F-2A4D-BA59-67FE1836E988}"/>
          </ac:spMkLst>
        </pc:spChg>
        <pc:spChg chg="mod">
          <ac:chgData name="Jenny Walle Jomisko de Figueiredo" userId="dd2075d6-865a-4800-979b-7c64fd0b772a" providerId="ADAL" clId="{27AA7127-E4EA-4A7E-B13C-FB13796F424B}" dt="2023-01-20T12:26:44.738" v="11667"/>
          <ac:spMkLst>
            <pc:docMk/>
            <pc:sldMk cId="1699259444" sldId="262"/>
            <ac:spMk id="4" creationId="{B77BD6B8-8CE6-F340-BED7-8104C904EF87}"/>
          </ac:spMkLst>
        </pc:spChg>
        <pc:spChg chg="mod">
          <ac:chgData name="Jenny Walle Jomisko de Figueiredo" userId="dd2075d6-865a-4800-979b-7c64fd0b772a" providerId="ADAL" clId="{27AA7127-E4EA-4A7E-B13C-FB13796F424B}" dt="2023-01-20T12:26:44.738" v="11667"/>
          <ac:spMkLst>
            <pc:docMk/>
            <pc:sldMk cId="1699259444" sldId="262"/>
            <ac:spMk id="5" creationId="{CB2992C0-EE0F-5F46-8559-CA56D29631D9}"/>
          </ac:spMkLst>
        </pc:spChg>
      </pc:sldChg>
      <pc:sldChg chg="modSp del mod ord modAnim modNotesTx">
        <pc:chgData name="Jenny Walle Jomisko de Figueiredo" userId="dd2075d6-865a-4800-979b-7c64fd0b772a" providerId="ADAL" clId="{27AA7127-E4EA-4A7E-B13C-FB13796F424B}" dt="2023-01-20T14:10:43.174" v="11859" actId="2696"/>
        <pc:sldMkLst>
          <pc:docMk/>
          <pc:sldMk cId="1200671551" sldId="263"/>
        </pc:sldMkLst>
        <pc:spChg chg="mod">
          <ac:chgData name="Jenny Walle Jomisko de Figueiredo" userId="dd2075d6-865a-4800-979b-7c64fd0b772a" providerId="ADAL" clId="{27AA7127-E4EA-4A7E-B13C-FB13796F424B}" dt="2023-01-20T12:26:44.738" v="11667"/>
          <ac:spMkLst>
            <pc:docMk/>
            <pc:sldMk cId="1200671551" sldId="263"/>
            <ac:spMk id="2" creationId="{2B20B5D9-4EA8-C542-A621-B9FEC11FEA0F}"/>
          </ac:spMkLst>
        </pc:spChg>
        <pc:spChg chg="mod">
          <ac:chgData name="Jenny Walle Jomisko de Figueiredo" userId="dd2075d6-865a-4800-979b-7c64fd0b772a" providerId="ADAL" clId="{27AA7127-E4EA-4A7E-B13C-FB13796F424B}" dt="2023-01-20T12:26:44.738" v="11667"/>
          <ac:spMkLst>
            <pc:docMk/>
            <pc:sldMk cId="1200671551" sldId="263"/>
            <ac:spMk id="3" creationId="{3BAC3CD2-5FB3-9540-9A7D-F88FE46ABFA1}"/>
          </ac:spMkLst>
        </pc:spChg>
        <pc:spChg chg="mod">
          <ac:chgData name="Jenny Walle Jomisko de Figueiredo" userId="dd2075d6-865a-4800-979b-7c64fd0b772a" providerId="ADAL" clId="{27AA7127-E4EA-4A7E-B13C-FB13796F424B}" dt="2023-01-20T12:26:44.738" v="11667"/>
          <ac:spMkLst>
            <pc:docMk/>
            <pc:sldMk cId="1200671551" sldId="263"/>
            <ac:spMk id="4" creationId="{08ECC9E2-61F6-C840-8498-94D333B85544}"/>
          </ac:spMkLst>
        </pc:spChg>
      </pc:sldChg>
      <pc:sldChg chg="modSp del mod modAnim modNotesTx">
        <pc:chgData name="Jenny Walle Jomisko de Figueiredo" userId="dd2075d6-865a-4800-979b-7c64fd0b772a" providerId="ADAL" clId="{27AA7127-E4EA-4A7E-B13C-FB13796F424B}" dt="2023-01-17T15:04:20.530" v="10869" actId="2696"/>
        <pc:sldMkLst>
          <pc:docMk/>
          <pc:sldMk cId="2609077969" sldId="264"/>
        </pc:sldMkLst>
        <pc:spChg chg="mod">
          <ac:chgData name="Jenny Walle Jomisko de Figueiredo" userId="dd2075d6-865a-4800-979b-7c64fd0b772a" providerId="ADAL" clId="{27AA7127-E4EA-4A7E-B13C-FB13796F424B}" dt="2023-01-16T09:21:57.351" v="7105" actId="20577"/>
          <ac:spMkLst>
            <pc:docMk/>
            <pc:sldMk cId="2609077969" sldId="264"/>
            <ac:spMk id="3" creationId="{C6A8DD25-36D8-7D4F-B8C8-EDE821DEEA6B}"/>
          </ac:spMkLst>
        </pc:spChg>
      </pc:sldChg>
      <pc:sldChg chg="addSp modSp mod ord modAnim modNotesTx">
        <pc:chgData name="Jenny Walle Jomisko de Figueiredo" userId="dd2075d6-865a-4800-979b-7c64fd0b772a" providerId="ADAL" clId="{27AA7127-E4EA-4A7E-B13C-FB13796F424B}" dt="2023-01-20T15:12:05.739" v="13622" actId="1076"/>
        <pc:sldMkLst>
          <pc:docMk/>
          <pc:sldMk cId="903301730" sldId="267"/>
        </pc:sldMkLst>
        <pc:spChg chg="mod">
          <ac:chgData name="Jenny Walle Jomisko de Figueiredo" userId="dd2075d6-865a-4800-979b-7c64fd0b772a" providerId="ADAL" clId="{27AA7127-E4EA-4A7E-B13C-FB13796F424B}" dt="2023-01-20T12:26:44.738" v="11667"/>
          <ac:spMkLst>
            <pc:docMk/>
            <pc:sldMk cId="903301730" sldId="267"/>
            <ac:spMk id="2" creationId="{F2EFD87C-A305-3140-A6D2-6E111B1C0959}"/>
          </ac:spMkLst>
        </pc:spChg>
        <pc:spChg chg="mod">
          <ac:chgData name="Jenny Walle Jomisko de Figueiredo" userId="dd2075d6-865a-4800-979b-7c64fd0b772a" providerId="ADAL" clId="{27AA7127-E4EA-4A7E-B13C-FB13796F424B}" dt="2023-01-20T09:02:54.807" v="11258" actId="20577"/>
          <ac:spMkLst>
            <pc:docMk/>
            <pc:sldMk cId="903301730" sldId="267"/>
            <ac:spMk id="3" creationId="{8C3A3A88-DEF4-3848-8198-AF19DF6316EB}"/>
          </ac:spMkLst>
        </pc:spChg>
        <pc:spChg chg="mod">
          <ac:chgData name="Jenny Walle Jomisko de Figueiredo" userId="dd2075d6-865a-4800-979b-7c64fd0b772a" providerId="ADAL" clId="{27AA7127-E4EA-4A7E-B13C-FB13796F424B}" dt="2023-01-20T12:26:44.738" v="11667"/>
          <ac:spMkLst>
            <pc:docMk/>
            <pc:sldMk cId="903301730" sldId="267"/>
            <ac:spMk id="4" creationId="{003DB8B7-E757-714A-BC6E-770F4284173D}"/>
          </ac:spMkLst>
        </pc:spChg>
        <pc:spChg chg="mod">
          <ac:chgData name="Jenny Walle Jomisko de Figueiredo" userId="dd2075d6-865a-4800-979b-7c64fd0b772a" providerId="ADAL" clId="{27AA7127-E4EA-4A7E-B13C-FB13796F424B}" dt="2023-01-20T12:26:44.738" v="11667"/>
          <ac:spMkLst>
            <pc:docMk/>
            <pc:sldMk cId="903301730" sldId="267"/>
            <ac:spMk id="5" creationId="{8B60F26B-AD90-2944-9D07-61811F20B5B7}"/>
          </ac:spMkLst>
        </pc:spChg>
        <pc:picChg chg="add mod">
          <ac:chgData name="Jenny Walle Jomisko de Figueiredo" userId="dd2075d6-865a-4800-979b-7c64fd0b772a" providerId="ADAL" clId="{27AA7127-E4EA-4A7E-B13C-FB13796F424B}" dt="2023-01-20T15:12:05.739" v="13622" actId="1076"/>
          <ac:picMkLst>
            <pc:docMk/>
            <pc:sldMk cId="903301730" sldId="267"/>
            <ac:picMk id="7" creationId="{908C0BD6-D06D-4A38-8148-DE6DA3BF61E9}"/>
          </ac:picMkLst>
        </pc:picChg>
      </pc:sldChg>
      <pc:sldChg chg="addSp delSp modSp mod ord modTransition delAnim modAnim modNotesTx">
        <pc:chgData name="Jenny Walle Jomisko de Figueiredo" userId="dd2075d6-865a-4800-979b-7c64fd0b772a" providerId="ADAL" clId="{27AA7127-E4EA-4A7E-B13C-FB13796F424B}" dt="2023-01-22T10:52:38.491" v="13787" actId="790"/>
        <pc:sldMkLst>
          <pc:docMk/>
          <pc:sldMk cId="359676065" sldId="268"/>
        </pc:sldMkLst>
        <pc:spChg chg="mod">
          <ac:chgData name="Jenny Walle Jomisko de Figueiredo" userId="dd2075d6-865a-4800-979b-7c64fd0b772a" providerId="ADAL" clId="{27AA7127-E4EA-4A7E-B13C-FB13796F424B}" dt="2023-01-22T10:52:38.491" v="13787" actId="790"/>
          <ac:spMkLst>
            <pc:docMk/>
            <pc:sldMk cId="359676065" sldId="268"/>
            <ac:spMk id="2" creationId="{268251BB-E2B6-0A4E-A2D1-3A8BE3651AA9}"/>
          </ac:spMkLst>
        </pc:spChg>
        <pc:spChg chg="mod">
          <ac:chgData name="Jenny Walle Jomisko de Figueiredo" userId="dd2075d6-865a-4800-979b-7c64fd0b772a" providerId="ADAL" clId="{27AA7127-E4EA-4A7E-B13C-FB13796F424B}" dt="2023-01-20T15:59:06.114" v="13728" actId="5793"/>
          <ac:spMkLst>
            <pc:docMk/>
            <pc:sldMk cId="359676065" sldId="268"/>
            <ac:spMk id="3" creationId="{6DBE22B8-4915-C943-888C-2F7A95DDF246}"/>
          </ac:spMkLst>
        </pc:spChg>
        <pc:spChg chg="mod">
          <ac:chgData name="Jenny Walle Jomisko de Figueiredo" userId="dd2075d6-865a-4800-979b-7c64fd0b772a" providerId="ADAL" clId="{27AA7127-E4EA-4A7E-B13C-FB13796F424B}" dt="2023-01-20T12:26:44.738" v="11667"/>
          <ac:spMkLst>
            <pc:docMk/>
            <pc:sldMk cId="359676065" sldId="268"/>
            <ac:spMk id="4" creationId="{2ADEC28B-43FB-C446-8333-5FF895BC775B}"/>
          </ac:spMkLst>
        </pc:spChg>
        <pc:spChg chg="mod">
          <ac:chgData name="Jenny Walle Jomisko de Figueiredo" userId="dd2075d6-865a-4800-979b-7c64fd0b772a" providerId="ADAL" clId="{27AA7127-E4EA-4A7E-B13C-FB13796F424B}" dt="2023-01-20T12:26:44.738" v="11667"/>
          <ac:spMkLst>
            <pc:docMk/>
            <pc:sldMk cId="359676065" sldId="268"/>
            <ac:spMk id="5" creationId="{AC413710-C7CF-9944-9121-F5F73D5851E3}"/>
          </ac:spMkLst>
        </pc:spChg>
        <pc:spChg chg="add del mod">
          <ac:chgData name="Jenny Walle Jomisko de Figueiredo" userId="dd2075d6-865a-4800-979b-7c64fd0b772a" providerId="ADAL" clId="{27AA7127-E4EA-4A7E-B13C-FB13796F424B}" dt="2023-01-20T15:05:06.347" v="13605" actId="478"/>
          <ac:spMkLst>
            <pc:docMk/>
            <pc:sldMk cId="359676065" sldId="268"/>
            <ac:spMk id="6" creationId="{D0B72820-8407-492A-ABDF-3DAD711CC754}"/>
          </ac:spMkLst>
        </pc:spChg>
        <pc:spChg chg="add mod">
          <ac:chgData name="Jenny Walle Jomisko de Figueiredo" userId="dd2075d6-865a-4800-979b-7c64fd0b772a" providerId="ADAL" clId="{27AA7127-E4EA-4A7E-B13C-FB13796F424B}" dt="2023-01-20T16:00:46.043" v="13738" actId="1076"/>
          <ac:spMkLst>
            <pc:docMk/>
            <pc:sldMk cId="359676065" sldId="268"/>
            <ac:spMk id="11" creationId="{FE62758C-ED9D-49FF-AAC0-C6BD2D7B01AB}"/>
          </ac:spMkLst>
        </pc:spChg>
        <pc:picChg chg="add del mod">
          <ac:chgData name="Jenny Walle Jomisko de Figueiredo" userId="dd2075d6-865a-4800-979b-7c64fd0b772a" providerId="ADAL" clId="{27AA7127-E4EA-4A7E-B13C-FB13796F424B}" dt="2023-01-20T15:59:55.933" v="13730" actId="478"/>
          <ac:picMkLst>
            <pc:docMk/>
            <pc:sldMk cId="359676065" sldId="268"/>
            <ac:picMk id="8" creationId="{2E9B8077-07F3-4A64-AE06-C3D07DD6C9E2}"/>
          </ac:picMkLst>
        </pc:picChg>
        <pc:picChg chg="add mod">
          <ac:chgData name="Jenny Walle Jomisko de Figueiredo" userId="dd2075d6-865a-4800-979b-7c64fd0b772a" providerId="ADAL" clId="{27AA7127-E4EA-4A7E-B13C-FB13796F424B}" dt="2023-01-20T16:00:40.995" v="13737" actId="1076"/>
          <ac:picMkLst>
            <pc:docMk/>
            <pc:sldMk cId="359676065" sldId="268"/>
            <ac:picMk id="10" creationId="{AD0DED35-3347-4EA7-9BEB-1FC42C8013F7}"/>
          </ac:picMkLst>
        </pc:picChg>
      </pc:sldChg>
      <pc:sldChg chg="modSp del mod ord modNotesTx">
        <pc:chgData name="Jenny Walle Jomisko de Figueiredo" userId="dd2075d6-865a-4800-979b-7c64fd0b772a" providerId="ADAL" clId="{27AA7127-E4EA-4A7E-B13C-FB13796F424B}" dt="2023-01-20T14:11:31.015" v="11864" actId="47"/>
        <pc:sldMkLst>
          <pc:docMk/>
          <pc:sldMk cId="736514695" sldId="269"/>
        </pc:sldMkLst>
        <pc:spChg chg="mod">
          <ac:chgData name="Jenny Walle Jomisko de Figueiredo" userId="dd2075d6-865a-4800-979b-7c64fd0b772a" providerId="ADAL" clId="{27AA7127-E4EA-4A7E-B13C-FB13796F424B}" dt="2023-01-20T12:26:44.738" v="11667"/>
          <ac:spMkLst>
            <pc:docMk/>
            <pc:sldMk cId="736514695" sldId="269"/>
            <ac:spMk id="2" creationId="{00000000-0000-0000-0000-000000000000}"/>
          </ac:spMkLst>
        </pc:spChg>
        <pc:spChg chg="mod">
          <ac:chgData name="Jenny Walle Jomisko de Figueiredo" userId="dd2075d6-865a-4800-979b-7c64fd0b772a" providerId="ADAL" clId="{27AA7127-E4EA-4A7E-B13C-FB13796F424B}" dt="2022-12-28T10:01:13.729" v="956" actId="20577"/>
          <ac:spMkLst>
            <pc:docMk/>
            <pc:sldMk cId="736514695" sldId="269"/>
            <ac:spMk id="3" creationId="{00000000-0000-0000-0000-000000000000}"/>
          </ac:spMkLst>
        </pc:spChg>
        <pc:spChg chg="mod">
          <ac:chgData name="Jenny Walle Jomisko de Figueiredo" userId="dd2075d6-865a-4800-979b-7c64fd0b772a" providerId="ADAL" clId="{27AA7127-E4EA-4A7E-B13C-FB13796F424B}" dt="2023-01-20T12:26:44.738" v="11667"/>
          <ac:spMkLst>
            <pc:docMk/>
            <pc:sldMk cId="736514695" sldId="269"/>
            <ac:spMk id="4" creationId="{00000000-0000-0000-0000-000000000000}"/>
          </ac:spMkLst>
        </pc:spChg>
        <pc:spChg chg="mod">
          <ac:chgData name="Jenny Walle Jomisko de Figueiredo" userId="dd2075d6-865a-4800-979b-7c64fd0b772a" providerId="ADAL" clId="{27AA7127-E4EA-4A7E-B13C-FB13796F424B}" dt="2023-01-20T12:26:44.738" v="11667"/>
          <ac:spMkLst>
            <pc:docMk/>
            <pc:sldMk cId="736514695" sldId="269"/>
            <ac:spMk id="5" creationId="{00000000-0000-0000-0000-000000000000}"/>
          </ac:spMkLst>
        </pc:spChg>
      </pc:sldChg>
      <pc:sldChg chg="add del">
        <pc:chgData name="Jenny Walle Jomisko de Figueiredo" userId="dd2075d6-865a-4800-979b-7c64fd0b772a" providerId="ADAL" clId="{27AA7127-E4EA-4A7E-B13C-FB13796F424B}" dt="2023-01-20T14:12:14.602" v="11867"/>
        <pc:sldMkLst>
          <pc:docMk/>
          <pc:sldMk cId="3247255647" sldId="269"/>
        </pc:sldMkLst>
      </pc:sldChg>
      <pc:sldChg chg="modSp new del mod ord modNotesTx">
        <pc:chgData name="Jenny Walle Jomisko de Figueiredo" userId="dd2075d6-865a-4800-979b-7c64fd0b772a" providerId="ADAL" clId="{27AA7127-E4EA-4A7E-B13C-FB13796F424B}" dt="2023-01-17T14:29:08.595" v="8994" actId="2696"/>
        <pc:sldMkLst>
          <pc:docMk/>
          <pc:sldMk cId="2663055404" sldId="270"/>
        </pc:sldMkLst>
        <pc:spChg chg="mod">
          <ac:chgData name="Jenny Walle Jomisko de Figueiredo" userId="dd2075d6-865a-4800-979b-7c64fd0b772a" providerId="ADAL" clId="{27AA7127-E4EA-4A7E-B13C-FB13796F424B}" dt="2022-12-29T10:00:43.514" v="5703" actId="1076"/>
          <ac:spMkLst>
            <pc:docMk/>
            <pc:sldMk cId="2663055404" sldId="270"/>
            <ac:spMk id="2" creationId="{A2DCF7A6-6C62-4E17-BE48-9A22124A3586}"/>
          </ac:spMkLst>
        </pc:spChg>
        <pc:spChg chg="mod">
          <ac:chgData name="Jenny Walle Jomisko de Figueiredo" userId="dd2075d6-865a-4800-979b-7c64fd0b772a" providerId="ADAL" clId="{27AA7127-E4EA-4A7E-B13C-FB13796F424B}" dt="2023-01-17T13:56:26.708" v="8109" actId="20577"/>
          <ac:spMkLst>
            <pc:docMk/>
            <pc:sldMk cId="2663055404" sldId="270"/>
            <ac:spMk id="3" creationId="{56D70DD5-7A41-47FC-89B8-3A6933AF6B1A}"/>
          </ac:spMkLst>
        </pc:spChg>
      </pc:sldChg>
      <pc:sldChg chg="modSp new del mod">
        <pc:chgData name="Jenny Walle Jomisko de Figueiredo" userId="dd2075d6-865a-4800-979b-7c64fd0b772a" providerId="ADAL" clId="{27AA7127-E4EA-4A7E-B13C-FB13796F424B}" dt="2022-12-28T12:03:05.603" v="3934" actId="2696"/>
        <pc:sldMkLst>
          <pc:docMk/>
          <pc:sldMk cId="1015288523" sldId="271"/>
        </pc:sldMkLst>
        <pc:spChg chg="mod">
          <ac:chgData name="Jenny Walle Jomisko de Figueiredo" userId="dd2075d6-865a-4800-979b-7c64fd0b772a" providerId="ADAL" clId="{27AA7127-E4EA-4A7E-B13C-FB13796F424B}" dt="2022-12-28T12:02:57.235" v="3933" actId="20577"/>
          <ac:spMkLst>
            <pc:docMk/>
            <pc:sldMk cId="1015288523" sldId="271"/>
            <ac:spMk id="2" creationId="{58559927-15B1-49E3-9FD6-5099A5A65674}"/>
          </ac:spMkLst>
        </pc:spChg>
        <pc:spChg chg="mod">
          <ac:chgData name="Jenny Walle Jomisko de Figueiredo" userId="dd2075d6-865a-4800-979b-7c64fd0b772a" providerId="ADAL" clId="{27AA7127-E4EA-4A7E-B13C-FB13796F424B}" dt="2022-12-28T12:01:31.011" v="3912" actId="20577"/>
          <ac:spMkLst>
            <pc:docMk/>
            <pc:sldMk cId="1015288523" sldId="271"/>
            <ac:spMk id="3" creationId="{D41D61AA-8393-4BB1-A0D4-3AC35B56DA8E}"/>
          </ac:spMkLst>
        </pc:spChg>
      </pc:sldChg>
      <pc:sldChg chg="addSp delSp modSp new del mod ord modNotesTx">
        <pc:chgData name="Jenny Walle Jomisko de Figueiredo" userId="dd2075d6-865a-4800-979b-7c64fd0b772a" providerId="ADAL" clId="{27AA7127-E4EA-4A7E-B13C-FB13796F424B}" dt="2023-01-16T13:52:42.108" v="7190" actId="2696"/>
        <pc:sldMkLst>
          <pc:docMk/>
          <pc:sldMk cId="1585970508" sldId="272"/>
        </pc:sldMkLst>
        <pc:spChg chg="mod">
          <ac:chgData name="Jenny Walle Jomisko de Figueiredo" userId="dd2075d6-865a-4800-979b-7c64fd0b772a" providerId="ADAL" clId="{27AA7127-E4EA-4A7E-B13C-FB13796F424B}" dt="2022-12-29T09:57:38.410" v="5672" actId="20577"/>
          <ac:spMkLst>
            <pc:docMk/>
            <pc:sldMk cId="1585970508" sldId="272"/>
            <ac:spMk id="2" creationId="{B1BC847D-0A86-47E5-B8CA-794037ED92F7}"/>
          </ac:spMkLst>
        </pc:spChg>
        <pc:spChg chg="del">
          <ac:chgData name="Jenny Walle Jomisko de Figueiredo" userId="dd2075d6-865a-4800-979b-7c64fd0b772a" providerId="ADAL" clId="{27AA7127-E4EA-4A7E-B13C-FB13796F424B}" dt="2022-12-28T12:24:24.937" v="4008"/>
          <ac:spMkLst>
            <pc:docMk/>
            <pc:sldMk cId="1585970508" sldId="272"/>
            <ac:spMk id="3" creationId="{50B73B6C-FF87-461A-B472-8A729208D75D}"/>
          </ac:spMkLst>
        </pc:spChg>
        <pc:picChg chg="add mod">
          <ac:chgData name="Jenny Walle Jomisko de Figueiredo" userId="dd2075d6-865a-4800-979b-7c64fd0b772a" providerId="ADAL" clId="{27AA7127-E4EA-4A7E-B13C-FB13796F424B}" dt="2022-12-28T12:24:28.280" v="4009" actId="1076"/>
          <ac:picMkLst>
            <pc:docMk/>
            <pc:sldMk cId="1585970508" sldId="272"/>
            <ac:picMk id="7" creationId="{0FCFFD68-A6D0-4D06-9391-CAB6E1A59703}"/>
          </ac:picMkLst>
        </pc:picChg>
        <pc:picChg chg="add mod">
          <ac:chgData name="Jenny Walle Jomisko de Figueiredo" userId="dd2075d6-865a-4800-979b-7c64fd0b772a" providerId="ADAL" clId="{27AA7127-E4EA-4A7E-B13C-FB13796F424B}" dt="2022-12-28T12:27:07.175" v="4015" actId="1076"/>
          <ac:picMkLst>
            <pc:docMk/>
            <pc:sldMk cId="1585970508" sldId="272"/>
            <ac:picMk id="9" creationId="{0A71B476-2FA4-4CB0-9545-0B7D003710F5}"/>
          </ac:picMkLst>
        </pc:picChg>
      </pc:sldChg>
      <pc:sldChg chg="modSp new del mod ord modNotesTx">
        <pc:chgData name="Jenny Walle Jomisko de Figueiredo" userId="dd2075d6-865a-4800-979b-7c64fd0b772a" providerId="ADAL" clId="{27AA7127-E4EA-4A7E-B13C-FB13796F424B}" dt="2023-01-20T12:03:08.101" v="11376" actId="2696"/>
        <pc:sldMkLst>
          <pc:docMk/>
          <pc:sldMk cId="3777486556" sldId="273"/>
        </pc:sldMkLst>
        <pc:spChg chg="mod">
          <ac:chgData name="Jenny Walle Jomisko de Figueiredo" userId="dd2075d6-865a-4800-979b-7c64fd0b772a" providerId="ADAL" clId="{27AA7127-E4EA-4A7E-B13C-FB13796F424B}" dt="2023-01-17T14:37:24.789" v="9103" actId="2711"/>
          <ac:spMkLst>
            <pc:docMk/>
            <pc:sldMk cId="3777486556" sldId="273"/>
            <ac:spMk id="2" creationId="{F8215546-AB01-4EF6-AA04-16E113717441}"/>
          </ac:spMkLst>
        </pc:spChg>
        <pc:spChg chg="mod">
          <ac:chgData name="Jenny Walle Jomisko de Figueiredo" userId="dd2075d6-865a-4800-979b-7c64fd0b772a" providerId="ADAL" clId="{27AA7127-E4EA-4A7E-B13C-FB13796F424B}" dt="2023-01-17T14:37:28.012" v="9104" actId="2711"/>
          <ac:spMkLst>
            <pc:docMk/>
            <pc:sldMk cId="3777486556" sldId="273"/>
            <ac:spMk id="3" creationId="{9D1EB710-3936-4F4D-BA99-2A2FBB49EC4A}"/>
          </ac:spMkLst>
        </pc:spChg>
        <pc:spChg chg="mod">
          <ac:chgData name="Jenny Walle Jomisko de Figueiredo" userId="dd2075d6-865a-4800-979b-7c64fd0b772a" providerId="ADAL" clId="{27AA7127-E4EA-4A7E-B13C-FB13796F424B}" dt="2023-01-19T12:53:02.454" v="11058" actId="20577"/>
          <ac:spMkLst>
            <pc:docMk/>
            <pc:sldMk cId="3777486556" sldId="273"/>
            <ac:spMk id="4" creationId="{28333E95-C666-4306-B525-FF33E6DE1DAA}"/>
          </ac:spMkLst>
        </pc:spChg>
        <pc:spChg chg="mod">
          <ac:chgData name="Jenny Walle Jomisko de Figueiredo" userId="dd2075d6-865a-4800-979b-7c64fd0b772a" providerId="ADAL" clId="{27AA7127-E4EA-4A7E-B13C-FB13796F424B}" dt="2023-01-17T14:37:18.431" v="9102" actId="20577"/>
          <ac:spMkLst>
            <pc:docMk/>
            <pc:sldMk cId="3777486556" sldId="273"/>
            <ac:spMk id="5" creationId="{1754373C-467A-4A32-8129-131C441D8D77}"/>
          </ac:spMkLst>
        </pc:spChg>
      </pc:sldChg>
      <pc:sldChg chg="modSp new del mod">
        <pc:chgData name="Jenny Walle Jomisko de Figueiredo" userId="dd2075d6-865a-4800-979b-7c64fd0b772a" providerId="ADAL" clId="{27AA7127-E4EA-4A7E-B13C-FB13796F424B}" dt="2023-01-16T09:21:21.307" v="7085" actId="2696"/>
        <pc:sldMkLst>
          <pc:docMk/>
          <pc:sldMk cId="955294903" sldId="274"/>
        </pc:sldMkLst>
        <pc:spChg chg="mod">
          <ac:chgData name="Jenny Walle Jomisko de Figueiredo" userId="dd2075d6-865a-4800-979b-7c64fd0b772a" providerId="ADAL" clId="{27AA7127-E4EA-4A7E-B13C-FB13796F424B}" dt="2022-12-29T09:38:17.973" v="4211" actId="20577"/>
          <ac:spMkLst>
            <pc:docMk/>
            <pc:sldMk cId="955294903" sldId="274"/>
            <ac:spMk id="2" creationId="{6AB68D0E-0DDC-46BE-BF39-47B0B01FE7F0}"/>
          </ac:spMkLst>
        </pc:spChg>
        <pc:spChg chg="mod">
          <ac:chgData name="Jenny Walle Jomisko de Figueiredo" userId="dd2075d6-865a-4800-979b-7c64fd0b772a" providerId="ADAL" clId="{27AA7127-E4EA-4A7E-B13C-FB13796F424B}" dt="2022-12-29T09:38:10.448" v="4197" actId="5793"/>
          <ac:spMkLst>
            <pc:docMk/>
            <pc:sldMk cId="955294903" sldId="274"/>
            <ac:spMk id="3" creationId="{8C72C04E-1452-40FD-83B7-E6DB32670223}"/>
          </ac:spMkLst>
        </pc:spChg>
      </pc:sldChg>
      <pc:sldChg chg="modSp new del mod">
        <pc:chgData name="Jenny Walle Jomisko de Figueiredo" userId="dd2075d6-865a-4800-979b-7c64fd0b772a" providerId="ADAL" clId="{27AA7127-E4EA-4A7E-B13C-FB13796F424B}" dt="2023-01-16T09:18:24.676" v="7080" actId="2696"/>
        <pc:sldMkLst>
          <pc:docMk/>
          <pc:sldMk cId="483238293" sldId="275"/>
        </pc:sldMkLst>
        <pc:spChg chg="mod">
          <ac:chgData name="Jenny Walle Jomisko de Figueiredo" userId="dd2075d6-865a-4800-979b-7c64fd0b772a" providerId="ADAL" clId="{27AA7127-E4EA-4A7E-B13C-FB13796F424B}" dt="2022-12-29T11:11:23.666" v="6577" actId="20577"/>
          <ac:spMkLst>
            <pc:docMk/>
            <pc:sldMk cId="483238293" sldId="275"/>
            <ac:spMk id="2" creationId="{B38F6710-E3A4-48D6-8F56-F699087B33DF}"/>
          </ac:spMkLst>
        </pc:spChg>
      </pc:sldChg>
      <pc:sldChg chg="modSp new del mod">
        <pc:chgData name="Jenny Walle Jomisko de Figueiredo" userId="dd2075d6-865a-4800-979b-7c64fd0b772a" providerId="ADAL" clId="{27AA7127-E4EA-4A7E-B13C-FB13796F424B}" dt="2022-12-29T10:00:15.691" v="5699" actId="2696"/>
        <pc:sldMkLst>
          <pc:docMk/>
          <pc:sldMk cId="2334061273" sldId="275"/>
        </pc:sldMkLst>
        <pc:spChg chg="mod">
          <ac:chgData name="Jenny Walle Jomisko de Figueiredo" userId="dd2075d6-865a-4800-979b-7c64fd0b772a" providerId="ADAL" clId="{27AA7127-E4EA-4A7E-B13C-FB13796F424B}" dt="2022-12-29T10:00:09.409" v="5697" actId="20577"/>
          <ac:spMkLst>
            <pc:docMk/>
            <pc:sldMk cId="2334061273" sldId="275"/>
            <ac:spMk id="2" creationId="{5613F9CB-2E6B-4F5E-89F9-1219C3C7CEE5}"/>
          </ac:spMkLst>
        </pc:spChg>
      </pc:sldChg>
      <pc:sldChg chg="addSp modSp new mod modClrScheme delCm modCm chgLayout modNotesTx">
        <pc:chgData name="Jenny Walle Jomisko de Figueiredo" userId="dd2075d6-865a-4800-979b-7c64fd0b772a" providerId="ADAL" clId="{27AA7127-E4EA-4A7E-B13C-FB13796F424B}" dt="2023-01-23T07:58:33.566" v="13915"/>
        <pc:sldMkLst>
          <pc:docMk/>
          <pc:sldMk cId="3270966152" sldId="276"/>
        </pc:sldMkLst>
        <pc:spChg chg="mod">
          <ac:chgData name="Jenny Walle Jomisko de Figueiredo" userId="dd2075d6-865a-4800-979b-7c64fd0b772a" providerId="ADAL" clId="{27AA7127-E4EA-4A7E-B13C-FB13796F424B}" dt="2023-01-22T10:46:59.502" v="13784" actId="790"/>
          <ac:spMkLst>
            <pc:docMk/>
            <pc:sldMk cId="3270966152" sldId="276"/>
            <ac:spMk id="2" creationId="{CC16B5E2-E2E0-462C-A172-E5A2491D3984}"/>
          </ac:spMkLst>
        </pc:spChg>
        <pc:spChg chg="mod">
          <ac:chgData name="Jenny Walle Jomisko de Figueiredo" userId="dd2075d6-865a-4800-979b-7c64fd0b772a" providerId="ADAL" clId="{27AA7127-E4EA-4A7E-B13C-FB13796F424B}" dt="2023-01-22T10:46:53.385" v="13783" actId="2711"/>
          <ac:spMkLst>
            <pc:docMk/>
            <pc:sldMk cId="3270966152" sldId="276"/>
            <ac:spMk id="3" creationId="{2D000C06-5EA1-4638-B53A-7984D4E234FB}"/>
          </ac:spMkLst>
        </pc:spChg>
        <pc:spChg chg="mod">
          <ac:chgData name="Jenny Walle Jomisko de Figueiredo" userId="dd2075d6-865a-4800-979b-7c64fd0b772a" providerId="ADAL" clId="{27AA7127-E4EA-4A7E-B13C-FB13796F424B}" dt="2023-01-20T15:53:49.711" v="13662" actId="26606"/>
          <ac:spMkLst>
            <pc:docMk/>
            <pc:sldMk cId="3270966152" sldId="276"/>
            <ac:spMk id="4" creationId="{26255A81-1B71-45EC-8846-7F1A0824F5AD}"/>
          </ac:spMkLst>
        </pc:spChg>
        <pc:spChg chg="mod">
          <ac:chgData name="Jenny Walle Jomisko de Figueiredo" userId="dd2075d6-865a-4800-979b-7c64fd0b772a" providerId="ADAL" clId="{27AA7127-E4EA-4A7E-B13C-FB13796F424B}" dt="2023-01-20T15:53:49.711" v="13662" actId="26606"/>
          <ac:spMkLst>
            <pc:docMk/>
            <pc:sldMk cId="3270966152" sldId="276"/>
            <ac:spMk id="5" creationId="{77C71DE8-15AC-434D-8F97-FAFABA22611F}"/>
          </ac:spMkLst>
        </pc:spChg>
        <pc:picChg chg="add mod ord">
          <ac:chgData name="Jenny Walle Jomisko de Figueiredo" userId="dd2075d6-865a-4800-979b-7c64fd0b772a" providerId="ADAL" clId="{27AA7127-E4EA-4A7E-B13C-FB13796F424B}" dt="2023-01-22T11:05:31.045" v="13853" actId="1076"/>
          <ac:picMkLst>
            <pc:docMk/>
            <pc:sldMk cId="3270966152" sldId="276"/>
            <ac:picMk id="6" creationId="{EEA7D49F-F074-4017-9F2D-59014F56E3D6}"/>
          </ac:picMkLst>
        </pc:picChg>
      </pc:sldChg>
      <pc:sldChg chg="addSp delSp modSp new mod modClrScheme chgLayout modNotesTx">
        <pc:chgData name="Jenny Walle Jomisko de Figueiredo" userId="dd2075d6-865a-4800-979b-7c64fd0b772a" providerId="ADAL" clId="{27AA7127-E4EA-4A7E-B13C-FB13796F424B}" dt="2023-01-25T13:17:30.741" v="13939" actId="20577"/>
        <pc:sldMkLst>
          <pc:docMk/>
          <pc:sldMk cId="3877246277" sldId="277"/>
        </pc:sldMkLst>
        <pc:spChg chg="mod">
          <ac:chgData name="Jenny Walle Jomisko de Figueiredo" userId="dd2075d6-865a-4800-979b-7c64fd0b772a" providerId="ADAL" clId="{27AA7127-E4EA-4A7E-B13C-FB13796F424B}" dt="2023-01-20T15:00:43.235" v="13582" actId="1076"/>
          <ac:spMkLst>
            <pc:docMk/>
            <pc:sldMk cId="3877246277" sldId="277"/>
            <ac:spMk id="2" creationId="{2CACF067-F83B-4324-AE58-922B5BE08787}"/>
          </ac:spMkLst>
        </pc:spChg>
        <pc:spChg chg="mod">
          <ac:chgData name="Jenny Walle Jomisko de Figueiredo" userId="dd2075d6-865a-4800-979b-7c64fd0b772a" providerId="ADAL" clId="{27AA7127-E4EA-4A7E-B13C-FB13796F424B}" dt="2023-01-22T10:45:14.932" v="13781" actId="790"/>
          <ac:spMkLst>
            <pc:docMk/>
            <pc:sldMk cId="3877246277" sldId="277"/>
            <ac:spMk id="3" creationId="{C2726E7B-1218-4701-9E81-6C172C85E9FF}"/>
          </ac:spMkLst>
        </pc:spChg>
        <pc:spChg chg="mod">
          <ac:chgData name="Jenny Walle Jomisko de Figueiredo" userId="dd2075d6-865a-4800-979b-7c64fd0b772a" providerId="ADAL" clId="{27AA7127-E4EA-4A7E-B13C-FB13796F424B}" dt="2023-01-20T12:26:44.738" v="11667"/>
          <ac:spMkLst>
            <pc:docMk/>
            <pc:sldMk cId="3877246277" sldId="277"/>
            <ac:spMk id="4" creationId="{133BB2AE-AC45-4206-8B8F-DD77AA3EF856}"/>
          </ac:spMkLst>
        </pc:spChg>
        <pc:spChg chg="mod">
          <ac:chgData name="Jenny Walle Jomisko de Figueiredo" userId="dd2075d6-865a-4800-979b-7c64fd0b772a" providerId="ADAL" clId="{27AA7127-E4EA-4A7E-B13C-FB13796F424B}" dt="2023-01-20T12:26:44.738" v="11667"/>
          <ac:spMkLst>
            <pc:docMk/>
            <pc:sldMk cId="3877246277" sldId="277"/>
            <ac:spMk id="5" creationId="{66DFFA3A-5807-4898-9265-9795AF837EE3}"/>
          </ac:spMkLst>
        </pc:spChg>
        <pc:spChg chg="add del mod">
          <ac:chgData name="Jenny Walle Jomisko de Figueiredo" userId="dd2075d6-865a-4800-979b-7c64fd0b772a" providerId="ADAL" clId="{27AA7127-E4EA-4A7E-B13C-FB13796F424B}" dt="2023-01-17T14:40:38.535" v="9118" actId="26606"/>
          <ac:spMkLst>
            <pc:docMk/>
            <pc:sldMk cId="3877246277" sldId="277"/>
            <ac:spMk id="8" creationId="{31BB02D1-3233-49DA-5D40-2B102632C4C8}"/>
          </ac:spMkLst>
        </pc:spChg>
        <pc:spChg chg="add del mod">
          <ac:chgData name="Jenny Walle Jomisko de Figueiredo" userId="dd2075d6-865a-4800-979b-7c64fd0b772a" providerId="ADAL" clId="{27AA7127-E4EA-4A7E-B13C-FB13796F424B}" dt="2023-01-17T14:40:38.535" v="9118" actId="26606"/>
          <ac:spMkLst>
            <pc:docMk/>
            <pc:sldMk cId="3877246277" sldId="277"/>
            <ac:spMk id="9" creationId="{5CFEB81D-5534-8545-1CDB-3514C3CD2863}"/>
          </ac:spMkLst>
        </pc:spChg>
        <pc:spChg chg="add mod">
          <ac:chgData name="Jenny Walle Jomisko de Figueiredo" userId="dd2075d6-865a-4800-979b-7c64fd0b772a" providerId="ADAL" clId="{27AA7127-E4EA-4A7E-B13C-FB13796F424B}" dt="2023-01-20T15:00:35.230" v="13581" actId="1076"/>
          <ac:spMkLst>
            <pc:docMk/>
            <pc:sldMk cId="3877246277" sldId="277"/>
            <ac:spMk id="10" creationId="{31BB02D1-3233-49DA-5D40-2B102632C4C8}"/>
          </ac:spMkLst>
        </pc:spChg>
        <pc:spChg chg="add del mod">
          <ac:chgData name="Jenny Walle Jomisko de Figueiredo" userId="dd2075d6-865a-4800-979b-7c64fd0b772a" providerId="ADAL" clId="{27AA7127-E4EA-4A7E-B13C-FB13796F424B}" dt="2023-01-17T14:40:36.791" v="9114" actId="26606"/>
          <ac:spMkLst>
            <pc:docMk/>
            <pc:sldMk cId="3877246277" sldId="277"/>
            <ac:spMk id="11" creationId="{B9CAD2A7-4B93-5307-5F1A-28BBC1703D02}"/>
          </ac:spMkLst>
        </pc:spChg>
        <pc:spChg chg="add del mod">
          <ac:chgData name="Jenny Walle Jomisko de Figueiredo" userId="dd2075d6-865a-4800-979b-7c64fd0b772a" providerId="ADAL" clId="{27AA7127-E4EA-4A7E-B13C-FB13796F424B}" dt="2023-01-18T08:12:07.198" v="11039" actId="478"/>
          <ac:spMkLst>
            <pc:docMk/>
            <pc:sldMk cId="3877246277" sldId="277"/>
            <ac:spMk id="12" creationId="{5CFEB81D-5534-8545-1CDB-3514C3CD2863}"/>
          </ac:spMkLst>
        </pc:spChg>
        <pc:spChg chg="add del mod">
          <ac:chgData name="Jenny Walle Jomisko de Figueiredo" userId="dd2075d6-865a-4800-979b-7c64fd0b772a" providerId="ADAL" clId="{27AA7127-E4EA-4A7E-B13C-FB13796F424B}" dt="2023-01-17T14:40:36.791" v="9114" actId="26606"/>
          <ac:spMkLst>
            <pc:docMk/>
            <pc:sldMk cId="3877246277" sldId="277"/>
            <ac:spMk id="13" creationId="{F8AB5733-B06C-1128-0D9C-F7A346030550}"/>
          </ac:spMkLst>
        </pc:spChg>
        <pc:picChg chg="add mod ord">
          <ac:chgData name="Jenny Walle Jomisko de Figueiredo" userId="dd2075d6-865a-4800-979b-7c64fd0b772a" providerId="ADAL" clId="{27AA7127-E4EA-4A7E-B13C-FB13796F424B}" dt="2023-01-17T14:41:07.670" v="9181" actId="14100"/>
          <ac:picMkLst>
            <pc:docMk/>
            <pc:sldMk cId="3877246277" sldId="277"/>
            <ac:picMk id="6" creationId="{495498CB-ED95-4071-8DF1-BE8A8A2533A4}"/>
          </ac:picMkLst>
        </pc:picChg>
      </pc:sldChg>
      <pc:sldChg chg="modSp new mod modNotesTx">
        <pc:chgData name="Jenny Walle Jomisko de Figueiredo" userId="dd2075d6-865a-4800-979b-7c64fd0b772a" providerId="ADAL" clId="{27AA7127-E4EA-4A7E-B13C-FB13796F424B}" dt="2023-01-25T13:17:26.743" v="13938" actId="20577"/>
        <pc:sldMkLst>
          <pc:docMk/>
          <pc:sldMk cId="930681498" sldId="278"/>
        </pc:sldMkLst>
        <pc:spChg chg="mod">
          <ac:chgData name="Jenny Walle Jomisko de Figueiredo" userId="dd2075d6-865a-4800-979b-7c64fd0b772a" providerId="ADAL" clId="{27AA7127-E4EA-4A7E-B13C-FB13796F424B}" dt="2023-01-20T15:00:20.675" v="13580" actId="113"/>
          <ac:spMkLst>
            <pc:docMk/>
            <pc:sldMk cId="930681498" sldId="278"/>
            <ac:spMk id="2" creationId="{C7439F7F-61F0-443B-A643-88CA536E7F0B}"/>
          </ac:spMkLst>
        </pc:spChg>
        <pc:spChg chg="mod">
          <ac:chgData name="Jenny Walle Jomisko de Figueiredo" userId="dd2075d6-865a-4800-979b-7c64fd0b772a" providerId="ADAL" clId="{27AA7127-E4EA-4A7E-B13C-FB13796F424B}" dt="2023-01-22T11:18:19.567" v="13905" actId="255"/>
          <ac:spMkLst>
            <pc:docMk/>
            <pc:sldMk cId="930681498" sldId="278"/>
            <ac:spMk id="3" creationId="{7565B6D5-8A66-4A52-A334-A6986DCD9037}"/>
          </ac:spMkLst>
        </pc:spChg>
        <pc:spChg chg="mod">
          <ac:chgData name="Jenny Walle Jomisko de Figueiredo" userId="dd2075d6-865a-4800-979b-7c64fd0b772a" providerId="ADAL" clId="{27AA7127-E4EA-4A7E-B13C-FB13796F424B}" dt="2023-01-20T12:26:44.738" v="11667"/>
          <ac:spMkLst>
            <pc:docMk/>
            <pc:sldMk cId="930681498" sldId="278"/>
            <ac:spMk id="4" creationId="{48003750-7130-4B2E-ADB5-2289F7D00025}"/>
          </ac:spMkLst>
        </pc:spChg>
        <pc:spChg chg="mod">
          <ac:chgData name="Jenny Walle Jomisko de Figueiredo" userId="dd2075d6-865a-4800-979b-7c64fd0b772a" providerId="ADAL" clId="{27AA7127-E4EA-4A7E-B13C-FB13796F424B}" dt="2023-01-20T12:26:44.738" v="11667"/>
          <ac:spMkLst>
            <pc:docMk/>
            <pc:sldMk cId="930681498" sldId="278"/>
            <ac:spMk id="5" creationId="{74352949-9908-40CA-AD00-5FFC72032D56}"/>
          </ac:spMkLst>
        </pc:spChg>
      </pc:sldChg>
      <pc:sldChg chg="addSp delSp modSp new add del mod ord modClrScheme addAnim delAnim delCm modCm chgLayout modNotesTx">
        <pc:chgData name="Jenny Walle Jomisko de Figueiredo" userId="dd2075d6-865a-4800-979b-7c64fd0b772a" providerId="ADAL" clId="{27AA7127-E4EA-4A7E-B13C-FB13796F424B}" dt="2023-01-23T07:58:07.167" v="13914"/>
        <pc:sldMkLst>
          <pc:docMk/>
          <pc:sldMk cId="1640496409" sldId="279"/>
        </pc:sldMkLst>
        <pc:spChg chg="mod">
          <ac:chgData name="Jenny Walle Jomisko de Figueiredo" userId="dd2075d6-865a-4800-979b-7c64fd0b772a" providerId="ADAL" clId="{27AA7127-E4EA-4A7E-B13C-FB13796F424B}" dt="2023-01-22T10:56:00.255" v="13804" actId="20577"/>
          <ac:spMkLst>
            <pc:docMk/>
            <pc:sldMk cId="1640496409" sldId="279"/>
            <ac:spMk id="2" creationId="{B5DEFD13-8067-4C60-A956-EA62679953DF}"/>
          </ac:spMkLst>
        </pc:spChg>
        <pc:spChg chg="mod">
          <ac:chgData name="Jenny Walle Jomisko de Figueiredo" userId="dd2075d6-865a-4800-979b-7c64fd0b772a" providerId="ADAL" clId="{27AA7127-E4EA-4A7E-B13C-FB13796F424B}" dt="2023-01-22T10:56:53.039" v="13814" actId="790"/>
          <ac:spMkLst>
            <pc:docMk/>
            <pc:sldMk cId="1640496409" sldId="279"/>
            <ac:spMk id="3" creationId="{A338D0A0-4633-4C02-9AD1-AC4490AAA445}"/>
          </ac:spMkLst>
        </pc:spChg>
        <pc:spChg chg="mod">
          <ac:chgData name="Jenny Walle Jomisko de Figueiredo" userId="dd2075d6-865a-4800-979b-7c64fd0b772a" providerId="ADAL" clId="{27AA7127-E4EA-4A7E-B13C-FB13796F424B}" dt="2023-01-20T15:04:38.592" v="13603" actId="26606"/>
          <ac:spMkLst>
            <pc:docMk/>
            <pc:sldMk cId="1640496409" sldId="279"/>
            <ac:spMk id="4" creationId="{111D558A-69D8-4ACF-929E-7774AED7066C}"/>
          </ac:spMkLst>
        </pc:spChg>
        <pc:spChg chg="mod">
          <ac:chgData name="Jenny Walle Jomisko de Figueiredo" userId="dd2075d6-865a-4800-979b-7c64fd0b772a" providerId="ADAL" clId="{27AA7127-E4EA-4A7E-B13C-FB13796F424B}" dt="2023-01-20T15:04:38.592" v="13603" actId="26606"/>
          <ac:spMkLst>
            <pc:docMk/>
            <pc:sldMk cId="1640496409" sldId="279"/>
            <ac:spMk id="5" creationId="{B6450759-551E-47A0-930B-73770D7ED279}"/>
          </ac:spMkLst>
        </pc:spChg>
        <pc:graphicFrameChg chg="add del mod modGraphic">
          <ac:chgData name="Jenny Walle Jomisko de Figueiredo" userId="dd2075d6-865a-4800-979b-7c64fd0b772a" providerId="ADAL" clId="{27AA7127-E4EA-4A7E-B13C-FB13796F424B}" dt="2023-01-20T15:03:15.796" v="13592" actId="478"/>
          <ac:graphicFrameMkLst>
            <pc:docMk/>
            <pc:sldMk cId="1640496409" sldId="279"/>
            <ac:graphicFrameMk id="6" creationId="{BD7CBE32-8B13-49B6-A8F8-D9F8FB183E65}"/>
          </ac:graphicFrameMkLst>
        </pc:graphicFrameChg>
        <pc:picChg chg="add del mod">
          <ac:chgData name="Jenny Walle Jomisko de Figueiredo" userId="dd2075d6-865a-4800-979b-7c64fd0b772a" providerId="ADAL" clId="{27AA7127-E4EA-4A7E-B13C-FB13796F424B}" dt="2023-01-20T15:04:02.395" v="13600" actId="931"/>
          <ac:picMkLst>
            <pc:docMk/>
            <pc:sldMk cId="1640496409" sldId="279"/>
            <ac:picMk id="8" creationId="{F3ED021F-7BBB-4769-85CA-A6546EB93052}"/>
          </ac:picMkLst>
        </pc:picChg>
        <pc:picChg chg="add del mod">
          <ac:chgData name="Jenny Walle Jomisko de Figueiredo" userId="dd2075d6-865a-4800-979b-7c64fd0b772a" providerId="ADAL" clId="{27AA7127-E4EA-4A7E-B13C-FB13796F424B}" dt="2023-01-20T15:04:02.395" v="13600" actId="931"/>
          <ac:picMkLst>
            <pc:docMk/>
            <pc:sldMk cId="1640496409" sldId="279"/>
            <ac:picMk id="10" creationId="{B9257817-9EAC-48E0-91B6-6AD87371A86B}"/>
          </ac:picMkLst>
        </pc:picChg>
        <pc:picChg chg="add del mod ord">
          <ac:chgData name="Jenny Walle Jomisko de Figueiredo" userId="dd2075d6-865a-4800-979b-7c64fd0b772a" providerId="ADAL" clId="{27AA7127-E4EA-4A7E-B13C-FB13796F424B}" dt="2023-01-20T15:13:43.968" v="13625" actId="478"/>
          <ac:picMkLst>
            <pc:docMk/>
            <pc:sldMk cId="1640496409" sldId="279"/>
            <ac:picMk id="12" creationId="{F2BF51D3-DD1C-4E4B-9AEC-ABE17E9F85CA}"/>
          </ac:picMkLst>
        </pc:picChg>
        <pc:picChg chg="add del mod">
          <ac:chgData name="Jenny Walle Jomisko de Figueiredo" userId="dd2075d6-865a-4800-979b-7c64fd0b772a" providerId="ADAL" clId="{27AA7127-E4EA-4A7E-B13C-FB13796F424B}" dt="2023-01-20T15:08:36.004" v="13611" actId="478"/>
          <ac:picMkLst>
            <pc:docMk/>
            <pc:sldMk cId="1640496409" sldId="279"/>
            <ac:picMk id="14" creationId="{1EA793FA-61FB-4C7F-9B67-289BE17D829B}"/>
          </ac:picMkLst>
        </pc:picChg>
        <pc:picChg chg="add mod">
          <ac:chgData name="Jenny Walle Jomisko de Figueiredo" userId="dd2075d6-865a-4800-979b-7c64fd0b772a" providerId="ADAL" clId="{27AA7127-E4EA-4A7E-B13C-FB13796F424B}" dt="2023-01-22T10:56:33.584" v="13813" actId="1076"/>
          <ac:picMkLst>
            <pc:docMk/>
            <pc:sldMk cId="1640496409" sldId="279"/>
            <ac:picMk id="16" creationId="{C52ED835-D4D9-4458-8F22-BA3B52397692}"/>
          </ac:picMkLst>
        </pc:picChg>
      </pc:sldChg>
      <pc:sldChg chg="addSp delSp modSp new mod ord modClrScheme chgLayout">
        <pc:chgData name="Jenny Walle Jomisko de Figueiredo" userId="dd2075d6-865a-4800-979b-7c64fd0b772a" providerId="ADAL" clId="{27AA7127-E4EA-4A7E-B13C-FB13796F424B}" dt="2023-01-22T11:01:04.350" v="13824" actId="790"/>
        <pc:sldMkLst>
          <pc:docMk/>
          <pc:sldMk cId="1700692193" sldId="280"/>
        </pc:sldMkLst>
        <pc:spChg chg="add del mod ord">
          <ac:chgData name="Jenny Walle Jomisko de Figueiredo" userId="dd2075d6-865a-4800-979b-7c64fd0b772a" providerId="ADAL" clId="{27AA7127-E4EA-4A7E-B13C-FB13796F424B}" dt="2023-01-17T14:49:10.241" v="9618" actId="700"/>
          <ac:spMkLst>
            <pc:docMk/>
            <pc:sldMk cId="1700692193" sldId="280"/>
            <ac:spMk id="2" creationId="{494229A1-F966-45F1-8DC3-98B6B14DA3BA}"/>
          </ac:spMkLst>
        </pc:spChg>
        <pc:spChg chg="add del mod ord">
          <ac:chgData name="Jenny Walle Jomisko de Figueiredo" userId="dd2075d6-865a-4800-979b-7c64fd0b772a" providerId="ADAL" clId="{27AA7127-E4EA-4A7E-B13C-FB13796F424B}" dt="2023-01-17T14:49:10.241" v="9618" actId="700"/>
          <ac:spMkLst>
            <pc:docMk/>
            <pc:sldMk cId="1700692193" sldId="280"/>
            <ac:spMk id="3" creationId="{51F17B1D-C7B5-4497-8307-C11244A98C0E}"/>
          </ac:spMkLst>
        </pc:spChg>
        <pc:spChg chg="mod ord">
          <ac:chgData name="Jenny Walle Jomisko de Figueiredo" userId="dd2075d6-865a-4800-979b-7c64fd0b772a" providerId="ADAL" clId="{27AA7127-E4EA-4A7E-B13C-FB13796F424B}" dt="2023-01-20T12:26:44.738" v="11667"/>
          <ac:spMkLst>
            <pc:docMk/>
            <pc:sldMk cId="1700692193" sldId="280"/>
            <ac:spMk id="4" creationId="{9E393173-FD0A-4446-8F77-D37B7377FE87}"/>
          </ac:spMkLst>
        </pc:spChg>
        <pc:spChg chg="mod ord">
          <ac:chgData name="Jenny Walle Jomisko de Figueiredo" userId="dd2075d6-865a-4800-979b-7c64fd0b772a" providerId="ADAL" clId="{27AA7127-E4EA-4A7E-B13C-FB13796F424B}" dt="2023-01-20T12:26:44.738" v="11667"/>
          <ac:spMkLst>
            <pc:docMk/>
            <pc:sldMk cId="1700692193" sldId="280"/>
            <ac:spMk id="5" creationId="{8204AD21-B537-4471-8FBF-E607076BB700}"/>
          </ac:spMkLst>
        </pc:spChg>
        <pc:spChg chg="add del mod ord">
          <ac:chgData name="Jenny Walle Jomisko de Figueiredo" userId="dd2075d6-865a-4800-979b-7c64fd0b772a" providerId="ADAL" clId="{27AA7127-E4EA-4A7E-B13C-FB13796F424B}" dt="2023-01-17T14:49:02.246" v="9617" actId="700"/>
          <ac:spMkLst>
            <pc:docMk/>
            <pc:sldMk cId="1700692193" sldId="280"/>
            <ac:spMk id="6" creationId="{EBD3874F-C9E9-436E-9C94-3F49B2B8EC1D}"/>
          </ac:spMkLst>
        </pc:spChg>
        <pc:spChg chg="add del mod ord">
          <ac:chgData name="Jenny Walle Jomisko de Figueiredo" userId="dd2075d6-865a-4800-979b-7c64fd0b772a" providerId="ADAL" clId="{27AA7127-E4EA-4A7E-B13C-FB13796F424B}" dt="2023-01-17T14:49:02.246" v="9617" actId="700"/>
          <ac:spMkLst>
            <pc:docMk/>
            <pc:sldMk cId="1700692193" sldId="280"/>
            <ac:spMk id="7" creationId="{976B8E73-5E85-4495-AAAC-BA1638CD6696}"/>
          </ac:spMkLst>
        </pc:spChg>
        <pc:spChg chg="add del mod ord">
          <ac:chgData name="Jenny Walle Jomisko de Figueiredo" userId="dd2075d6-865a-4800-979b-7c64fd0b772a" providerId="ADAL" clId="{27AA7127-E4EA-4A7E-B13C-FB13796F424B}" dt="2023-01-17T14:49:02.246" v="9617" actId="700"/>
          <ac:spMkLst>
            <pc:docMk/>
            <pc:sldMk cId="1700692193" sldId="280"/>
            <ac:spMk id="8" creationId="{CC2DF2A7-0182-4DE0-8296-117742C7CA1B}"/>
          </ac:spMkLst>
        </pc:spChg>
        <pc:spChg chg="add mod ord">
          <ac:chgData name="Jenny Walle Jomisko de Figueiredo" userId="dd2075d6-865a-4800-979b-7c64fd0b772a" providerId="ADAL" clId="{27AA7127-E4EA-4A7E-B13C-FB13796F424B}" dt="2023-01-22T11:01:04.350" v="13824" actId="790"/>
          <ac:spMkLst>
            <pc:docMk/>
            <pc:sldMk cId="1700692193" sldId="280"/>
            <ac:spMk id="9" creationId="{361B8B97-F4C4-4D33-BF2F-D59E06A78E58}"/>
          </ac:spMkLst>
        </pc:spChg>
        <pc:spChg chg="add del mod ord">
          <ac:chgData name="Jenny Walle Jomisko de Figueiredo" userId="dd2075d6-865a-4800-979b-7c64fd0b772a" providerId="ADAL" clId="{27AA7127-E4EA-4A7E-B13C-FB13796F424B}" dt="2023-01-17T14:49:37.229" v="9625" actId="26606"/>
          <ac:spMkLst>
            <pc:docMk/>
            <pc:sldMk cId="1700692193" sldId="280"/>
            <ac:spMk id="10" creationId="{A1F5ECA7-44E6-4DFA-AE0A-967A2825B802}"/>
          </ac:spMkLst>
        </pc:spChg>
        <pc:spChg chg="add del mod ord">
          <ac:chgData name="Jenny Walle Jomisko de Figueiredo" userId="dd2075d6-865a-4800-979b-7c64fd0b772a" providerId="ADAL" clId="{27AA7127-E4EA-4A7E-B13C-FB13796F424B}" dt="2023-01-17T14:49:37.229" v="9625" actId="26606"/>
          <ac:spMkLst>
            <pc:docMk/>
            <pc:sldMk cId="1700692193" sldId="280"/>
            <ac:spMk id="11" creationId="{AEAD5B6F-97DA-4DFF-A52D-AE0600D85DF9}"/>
          </ac:spMkLst>
        </pc:spChg>
        <pc:spChg chg="add del mod">
          <ac:chgData name="Jenny Walle Jomisko de Figueiredo" userId="dd2075d6-865a-4800-979b-7c64fd0b772a" providerId="ADAL" clId="{27AA7127-E4EA-4A7E-B13C-FB13796F424B}" dt="2023-01-17T15:00:09.403" v="10585" actId="478"/>
          <ac:spMkLst>
            <pc:docMk/>
            <pc:sldMk cId="1700692193" sldId="280"/>
            <ac:spMk id="16" creationId="{4C1A6BEC-EF13-A38B-C4FC-1BED68E0FA00}"/>
          </ac:spMkLst>
        </pc:spChg>
        <pc:picChg chg="add mod">
          <ac:chgData name="Jenny Walle Jomisko de Figueiredo" userId="dd2075d6-865a-4800-979b-7c64fd0b772a" providerId="ADAL" clId="{27AA7127-E4EA-4A7E-B13C-FB13796F424B}" dt="2023-01-20T15:10:52.180" v="13615" actId="1076"/>
          <ac:picMkLst>
            <pc:docMk/>
            <pc:sldMk cId="1700692193" sldId="280"/>
            <ac:picMk id="3" creationId="{6A215E74-74A3-4FA4-8DB0-6B09A5CA6C62}"/>
          </ac:picMkLst>
        </pc:picChg>
      </pc:sldChg>
      <pc:sldChg chg="new del">
        <pc:chgData name="Jenny Walle Jomisko de Figueiredo" userId="dd2075d6-865a-4800-979b-7c64fd0b772a" providerId="ADAL" clId="{27AA7127-E4EA-4A7E-B13C-FB13796F424B}" dt="2023-01-17T14:50:12.165" v="9632" actId="680"/>
        <pc:sldMkLst>
          <pc:docMk/>
          <pc:sldMk cId="28967878" sldId="281"/>
        </pc:sldMkLst>
      </pc:sldChg>
      <pc:sldChg chg="new del">
        <pc:chgData name="Jenny Walle Jomisko de Figueiredo" userId="dd2075d6-865a-4800-979b-7c64fd0b772a" providerId="ADAL" clId="{27AA7127-E4EA-4A7E-B13C-FB13796F424B}" dt="2023-01-17T14:50:17.764" v="9634" actId="680"/>
        <pc:sldMkLst>
          <pc:docMk/>
          <pc:sldMk cId="293901997" sldId="281"/>
        </pc:sldMkLst>
      </pc:sldChg>
      <pc:sldChg chg="new del">
        <pc:chgData name="Jenny Walle Jomisko de Figueiredo" userId="dd2075d6-865a-4800-979b-7c64fd0b772a" providerId="ADAL" clId="{27AA7127-E4EA-4A7E-B13C-FB13796F424B}" dt="2023-01-17T14:51:13.144" v="9662" actId="47"/>
        <pc:sldMkLst>
          <pc:docMk/>
          <pc:sldMk cId="662433438" sldId="281"/>
        </pc:sldMkLst>
      </pc:sldChg>
      <pc:sldChg chg="modSp new del mod">
        <pc:chgData name="Jenny Walle Jomisko de Figueiredo" userId="dd2075d6-865a-4800-979b-7c64fd0b772a" providerId="ADAL" clId="{27AA7127-E4EA-4A7E-B13C-FB13796F424B}" dt="2023-01-17T14:51:03.889" v="9659" actId="47"/>
        <pc:sldMkLst>
          <pc:docMk/>
          <pc:sldMk cId="3698862429" sldId="281"/>
        </pc:sldMkLst>
        <pc:spChg chg="mod">
          <ac:chgData name="Jenny Walle Jomisko de Figueiredo" userId="dd2075d6-865a-4800-979b-7c64fd0b772a" providerId="ADAL" clId="{27AA7127-E4EA-4A7E-B13C-FB13796F424B}" dt="2023-01-17T14:50:52.869" v="9658" actId="20577"/>
          <ac:spMkLst>
            <pc:docMk/>
            <pc:sldMk cId="3698862429" sldId="281"/>
            <ac:spMk id="2" creationId="{0DE87C13-327E-44C7-8F63-D2F822D7DA8E}"/>
          </ac:spMkLst>
        </pc:spChg>
      </pc:sldChg>
      <pc:sldChg chg="addSp delSp modSp new mod ord modClrScheme delCm modCm chgLayout modNotesTx">
        <pc:chgData name="Jenny Walle Jomisko de Figueiredo" userId="dd2075d6-865a-4800-979b-7c64fd0b772a" providerId="ADAL" clId="{27AA7127-E4EA-4A7E-B13C-FB13796F424B}" dt="2023-01-25T13:16:07.631" v="13935"/>
        <pc:sldMkLst>
          <pc:docMk/>
          <pc:sldMk cId="1638053020" sldId="282"/>
        </pc:sldMkLst>
        <pc:spChg chg="mod ord">
          <ac:chgData name="Jenny Walle Jomisko de Figueiredo" userId="dd2075d6-865a-4800-979b-7c64fd0b772a" providerId="ADAL" clId="{27AA7127-E4EA-4A7E-B13C-FB13796F424B}" dt="2023-01-22T11:01:31.051" v="13828" actId="27636"/>
          <ac:spMkLst>
            <pc:docMk/>
            <pc:sldMk cId="1638053020" sldId="282"/>
            <ac:spMk id="2" creationId="{1CDF2F9A-EF17-47EC-A3DC-0361826A49D4}"/>
          </ac:spMkLst>
        </pc:spChg>
        <pc:spChg chg="del mod ord">
          <ac:chgData name="Jenny Walle Jomisko de Figueiredo" userId="dd2075d6-865a-4800-979b-7c64fd0b772a" providerId="ADAL" clId="{27AA7127-E4EA-4A7E-B13C-FB13796F424B}" dt="2023-01-20T12:18:01.057" v="11579" actId="700"/>
          <ac:spMkLst>
            <pc:docMk/>
            <pc:sldMk cId="1638053020" sldId="282"/>
            <ac:spMk id="3" creationId="{F8EF29E0-3BCC-49CD-BD26-18366F72A6AD}"/>
          </ac:spMkLst>
        </pc:spChg>
        <pc:spChg chg="add mod ord">
          <ac:chgData name="Jenny Walle Jomisko de Figueiredo" userId="dd2075d6-865a-4800-979b-7c64fd0b772a" providerId="ADAL" clId="{27AA7127-E4EA-4A7E-B13C-FB13796F424B}" dt="2023-01-20T15:08:48.557" v="13613" actId="26606"/>
          <ac:spMkLst>
            <pc:docMk/>
            <pc:sldMk cId="1638053020" sldId="282"/>
            <ac:spMk id="4" creationId="{8AB24562-F9A0-4594-B47A-93ADA3D61DF9}"/>
          </ac:spMkLst>
        </pc:spChg>
        <pc:spChg chg="add mod">
          <ac:chgData name="Jenny Walle Jomisko de Figueiredo" userId="dd2075d6-865a-4800-979b-7c64fd0b772a" providerId="ADAL" clId="{27AA7127-E4EA-4A7E-B13C-FB13796F424B}" dt="2023-01-20T15:08:48.557" v="13613" actId="26606"/>
          <ac:spMkLst>
            <pc:docMk/>
            <pc:sldMk cId="1638053020" sldId="282"/>
            <ac:spMk id="10" creationId="{3A63C3F4-AA03-185D-E0B2-F79AEE68CAE9}"/>
          </ac:spMkLst>
        </pc:spChg>
        <pc:spChg chg="add mod">
          <ac:chgData name="Jenny Walle Jomisko de Figueiredo" userId="dd2075d6-865a-4800-979b-7c64fd0b772a" providerId="ADAL" clId="{27AA7127-E4EA-4A7E-B13C-FB13796F424B}" dt="2023-01-20T15:08:48.557" v="13613" actId="26606"/>
          <ac:spMkLst>
            <pc:docMk/>
            <pc:sldMk cId="1638053020" sldId="282"/>
            <ac:spMk id="12" creationId="{D56E7CD1-983B-6822-2232-2B3245F122E5}"/>
          </ac:spMkLst>
        </pc:spChg>
        <pc:picChg chg="add del mod">
          <ac:chgData name="Jenny Walle Jomisko de Figueiredo" userId="dd2075d6-865a-4800-979b-7c64fd0b772a" providerId="ADAL" clId="{27AA7127-E4EA-4A7E-B13C-FB13796F424B}" dt="2023-01-20T15:53:38.258" v="13657" actId="478"/>
          <ac:picMkLst>
            <pc:docMk/>
            <pc:sldMk cId="1638053020" sldId="282"/>
            <ac:picMk id="5" creationId="{6836E235-3EEA-45AF-82E3-306B96B36BA1}"/>
          </ac:picMkLst>
        </pc:picChg>
        <pc:picChg chg="add del mod">
          <ac:chgData name="Jenny Walle Jomisko de Figueiredo" userId="dd2075d6-865a-4800-979b-7c64fd0b772a" providerId="ADAL" clId="{27AA7127-E4EA-4A7E-B13C-FB13796F424B}" dt="2023-01-20T15:55:43.533" v="13666" actId="478"/>
          <ac:picMkLst>
            <pc:docMk/>
            <pc:sldMk cId="1638053020" sldId="282"/>
            <ac:picMk id="7" creationId="{88B7F717-E44B-4F84-B88D-FBF929894C71}"/>
          </ac:picMkLst>
        </pc:picChg>
        <pc:picChg chg="add mod">
          <ac:chgData name="Jenny Walle Jomisko de Figueiredo" userId="dd2075d6-865a-4800-979b-7c64fd0b772a" providerId="ADAL" clId="{27AA7127-E4EA-4A7E-B13C-FB13796F424B}" dt="2023-01-20T15:56:40.442" v="13680" actId="1076"/>
          <ac:picMkLst>
            <pc:docMk/>
            <pc:sldMk cId="1638053020" sldId="282"/>
            <ac:picMk id="9" creationId="{43D334CC-3C47-498B-9FF9-D41BEAD6C3DB}"/>
          </ac:picMkLst>
        </pc:picChg>
      </pc:sldChg>
      <pc:sldChg chg="new del">
        <pc:chgData name="Jenny Walle Jomisko de Figueiredo" userId="dd2075d6-865a-4800-979b-7c64fd0b772a" providerId="ADAL" clId="{27AA7127-E4EA-4A7E-B13C-FB13796F424B}" dt="2023-01-17T14:53:03.445" v="9840" actId="47"/>
        <pc:sldMkLst>
          <pc:docMk/>
          <pc:sldMk cId="479629973" sldId="283"/>
        </pc:sldMkLst>
      </pc:sldChg>
      <pc:sldChg chg="delSp modSp new mod modNotesTx">
        <pc:chgData name="Jenny Walle Jomisko de Figueiredo" userId="dd2075d6-865a-4800-979b-7c64fd0b772a" providerId="ADAL" clId="{27AA7127-E4EA-4A7E-B13C-FB13796F424B}" dt="2023-01-23T07:59:45.452" v="13929" actId="20577"/>
        <pc:sldMkLst>
          <pc:docMk/>
          <pc:sldMk cId="14640486" sldId="284"/>
        </pc:sldMkLst>
        <pc:spChg chg="mod">
          <ac:chgData name="Jenny Walle Jomisko de Figueiredo" userId="dd2075d6-865a-4800-979b-7c64fd0b772a" providerId="ADAL" clId="{27AA7127-E4EA-4A7E-B13C-FB13796F424B}" dt="2023-01-20T14:05:39.816" v="11858" actId="20577"/>
          <ac:spMkLst>
            <pc:docMk/>
            <pc:sldMk cId="14640486" sldId="284"/>
            <ac:spMk id="2" creationId="{3CD17C23-F572-4824-ABEE-E399B534ACE9}"/>
          </ac:spMkLst>
        </pc:spChg>
        <pc:spChg chg="del">
          <ac:chgData name="Jenny Walle Jomisko de Figueiredo" userId="dd2075d6-865a-4800-979b-7c64fd0b772a" providerId="ADAL" clId="{27AA7127-E4EA-4A7E-B13C-FB13796F424B}" dt="2023-01-17T15:02:05.372" v="10815" actId="478"/>
          <ac:spMkLst>
            <pc:docMk/>
            <pc:sldMk cId="14640486" sldId="284"/>
            <ac:spMk id="3" creationId="{B617723E-8E77-4280-8C20-92BC0DAD57B9}"/>
          </ac:spMkLst>
        </pc:spChg>
        <pc:spChg chg="mod">
          <ac:chgData name="Jenny Walle Jomisko de Figueiredo" userId="dd2075d6-865a-4800-979b-7c64fd0b772a" providerId="ADAL" clId="{27AA7127-E4EA-4A7E-B13C-FB13796F424B}" dt="2023-01-20T14:04:07.127" v="11835" actId="790"/>
          <ac:spMkLst>
            <pc:docMk/>
            <pc:sldMk cId="14640486" sldId="284"/>
            <ac:spMk id="4" creationId="{C1CE7EE1-3D74-48FE-9BFD-2E3611153D29}"/>
          </ac:spMkLst>
        </pc:spChg>
        <pc:spChg chg="del">
          <ac:chgData name="Jenny Walle Jomisko de Figueiredo" userId="dd2075d6-865a-4800-979b-7c64fd0b772a" providerId="ADAL" clId="{27AA7127-E4EA-4A7E-B13C-FB13796F424B}" dt="2023-01-17T15:02:06.804" v="10816" actId="478"/>
          <ac:spMkLst>
            <pc:docMk/>
            <pc:sldMk cId="14640486" sldId="284"/>
            <ac:spMk id="5" creationId="{81F87DA5-A91C-4370-9777-F842324E37FC}"/>
          </ac:spMkLst>
        </pc:spChg>
        <pc:spChg chg="mod">
          <ac:chgData name="Jenny Walle Jomisko de Figueiredo" userId="dd2075d6-865a-4800-979b-7c64fd0b772a" providerId="ADAL" clId="{27AA7127-E4EA-4A7E-B13C-FB13796F424B}" dt="2023-01-22T11:10:07.236" v="13881" actId="20577"/>
          <ac:spMkLst>
            <pc:docMk/>
            <pc:sldMk cId="14640486" sldId="284"/>
            <ac:spMk id="6" creationId="{3563C37E-EE3C-44C3-A81C-EDD3488B7D58}"/>
          </ac:spMkLst>
        </pc:spChg>
        <pc:spChg chg="mod">
          <ac:chgData name="Jenny Walle Jomisko de Figueiredo" userId="dd2075d6-865a-4800-979b-7c64fd0b772a" providerId="ADAL" clId="{27AA7127-E4EA-4A7E-B13C-FB13796F424B}" dt="2023-01-20T12:26:44.738" v="11667"/>
          <ac:spMkLst>
            <pc:docMk/>
            <pc:sldMk cId="14640486" sldId="284"/>
            <ac:spMk id="7" creationId="{CFABA5D2-C888-412A-B3BC-BBC85CCDB625}"/>
          </ac:spMkLst>
        </pc:spChg>
        <pc:spChg chg="mod">
          <ac:chgData name="Jenny Walle Jomisko de Figueiredo" userId="dd2075d6-865a-4800-979b-7c64fd0b772a" providerId="ADAL" clId="{27AA7127-E4EA-4A7E-B13C-FB13796F424B}" dt="2023-01-20T12:26:44.738" v="11667"/>
          <ac:spMkLst>
            <pc:docMk/>
            <pc:sldMk cId="14640486" sldId="284"/>
            <ac:spMk id="8" creationId="{901A5798-4D17-495E-B8FF-F12A0F9EB347}"/>
          </ac:spMkLst>
        </pc:spChg>
      </pc:sldChg>
      <pc:sldChg chg="addSp delSp modSp new mod modNotesTx">
        <pc:chgData name="Jenny Walle Jomisko de Figueiredo" userId="dd2075d6-865a-4800-979b-7c64fd0b772a" providerId="ADAL" clId="{27AA7127-E4EA-4A7E-B13C-FB13796F424B}" dt="2023-01-20T16:03:41.039" v="13760" actId="478"/>
        <pc:sldMkLst>
          <pc:docMk/>
          <pc:sldMk cId="829317900" sldId="285"/>
        </pc:sldMkLst>
        <pc:spChg chg="mod">
          <ac:chgData name="Jenny Walle Jomisko de Figueiredo" userId="dd2075d6-865a-4800-979b-7c64fd0b772a" providerId="ADAL" clId="{27AA7127-E4EA-4A7E-B13C-FB13796F424B}" dt="2023-01-20T16:03:23.885" v="13757" actId="790"/>
          <ac:spMkLst>
            <pc:docMk/>
            <pc:sldMk cId="829317900" sldId="285"/>
            <ac:spMk id="2" creationId="{49E4879A-41CC-4229-9F51-D84C08EBA2B7}"/>
          </ac:spMkLst>
        </pc:spChg>
        <pc:spChg chg="del mod">
          <ac:chgData name="Jenny Walle Jomisko de Figueiredo" userId="dd2075d6-865a-4800-979b-7c64fd0b772a" providerId="ADAL" clId="{27AA7127-E4EA-4A7E-B13C-FB13796F424B}" dt="2023-01-20T15:53:26.038" v="13656" actId="931"/>
          <ac:spMkLst>
            <pc:docMk/>
            <pc:sldMk cId="829317900" sldId="285"/>
            <ac:spMk id="3" creationId="{290E5F7D-E385-4053-8DD4-059BE148CC64}"/>
          </ac:spMkLst>
        </pc:spChg>
        <pc:spChg chg="mod">
          <ac:chgData name="Jenny Walle Jomisko de Figueiredo" userId="dd2075d6-865a-4800-979b-7c64fd0b772a" providerId="ADAL" clId="{27AA7127-E4EA-4A7E-B13C-FB13796F424B}" dt="2023-01-20T12:26:44.738" v="11667"/>
          <ac:spMkLst>
            <pc:docMk/>
            <pc:sldMk cId="829317900" sldId="285"/>
            <ac:spMk id="4" creationId="{65BF2E86-002D-48D0-9AD4-AABC008200F9}"/>
          </ac:spMkLst>
        </pc:spChg>
        <pc:spChg chg="mod">
          <ac:chgData name="Jenny Walle Jomisko de Figueiredo" userId="dd2075d6-865a-4800-979b-7c64fd0b772a" providerId="ADAL" clId="{27AA7127-E4EA-4A7E-B13C-FB13796F424B}" dt="2023-01-20T12:26:44.738" v="11667"/>
          <ac:spMkLst>
            <pc:docMk/>
            <pc:sldMk cId="829317900" sldId="285"/>
            <ac:spMk id="5" creationId="{792FC23C-53EB-4240-8AF1-51590D1A9A19}"/>
          </ac:spMkLst>
        </pc:spChg>
        <pc:spChg chg="add del mod">
          <ac:chgData name="Jenny Walle Jomisko de Figueiredo" userId="dd2075d6-865a-4800-979b-7c64fd0b772a" providerId="ADAL" clId="{27AA7127-E4EA-4A7E-B13C-FB13796F424B}" dt="2023-01-20T16:02:26.365" v="13747" actId="931"/>
          <ac:spMkLst>
            <pc:docMk/>
            <pc:sldMk cId="829317900" sldId="285"/>
            <ac:spMk id="9" creationId="{653B0F3A-9950-46EA-9250-A61E27E2692A}"/>
          </ac:spMkLst>
        </pc:spChg>
        <pc:picChg chg="add del mod">
          <ac:chgData name="Jenny Walle Jomisko de Figueiredo" userId="dd2075d6-865a-4800-979b-7c64fd0b772a" providerId="ADAL" clId="{27AA7127-E4EA-4A7E-B13C-FB13796F424B}" dt="2023-01-20T16:01:51.264" v="13746" actId="478"/>
          <ac:picMkLst>
            <pc:docMk/>
            <pc:sldMk cId="829317900" sldId="285"/>
            <ac:picMk id="7" creationId="{29189174-231E-44E2-9936-8C7C0A6EEDB4}"/>
          </ac:picMkLst>
        </pc:picChg>
        <pc:picChg chg="add mod">
          <ac:chgData name="Jenny Walle Jomisko de Figueiredo" userId="dd2075d6-865a-4800-979b-7c64fd0b772a" providerId="ADAL" clId="{27AA7127-E4EA-4A7E-B13C-FB13796F424B}" dt="2023-01-20T16:03:06.912" v="13756" actId="1076"/>
          <ac:picMkLst>
            <pc:docMk/>
            <pc:sldMk cId="829317900" sldId="285"/>
            <ac:picMk id="11" creationId="{119565C3-1A60-4626-93C2-7B9F7AC41B9E}"/>
          </ac:picMkLst>
        </pc:picChg>
        <pc:picChg chg="add mod">
          <ac:chgData name="Jenny Walle Jomisko de Figueiredo" userId="dd2075d6-865a-4800-979b-7c64fd0b772a" providerId="ADAL" clId="{27AA7127-E4EA-4A7E-B13C-FB13796F424B}" dt="2023-01-20T16:02:32.939" v="13748" actId="1076"/>
          <ac:picMkLst>
            <pc:docMk/>
            <pc:sldMk cId="829317900" sldId="285"/>
            <ac:picMk id="13" creationId="{B42F04B8-8FAA-4962-830D-36A4B75F667E}"/>
          </ac:picMkLst>
        </pc:picChg>
        <pc:picChg chg="add del mod">
          <ac:chgData name="Jenny Walle Jomisko de Figueiredo" userId="dd2075d6-865a-4800-979b-7c64fd0b772a" providerId="ADAL" clId="{27AA7127-E4EA-4A7E-B13C-FB13796F424B}" dt="2023-01-20T16:03:38.710" v="13758" actId="478"/>
          <ac:picMkLst>
            <pc:docMk/>
            <pc:sldMk cId="829317900" sldId="285"/>
            <ac:picMk id="15" creationId="{0913BACA-9026-413D-B3AF-939DC92E9D5C}"/>
          </ac:picMkLst>
        </pc:picChg>
        <pc:picChg chg="add mod">
          <ac:chgData name="Jenny Walle Jomisko de Figueiredo" userId="dd2075d6-865a-4800-979b-7c64fd0b772a" providerId="ADAL" clId="{27AA7127-E4EA-4A7E-B13C-FB13796F424B}" dt="2023-01-20T16:02:47.903" v="13752" actId="1076"/>
          <ac:picMkLst>
            <pc:docMk/>
            <pc:sldMk cId="829317900" sldId="285"/>
            <ac:picMk id="17" creationId="{EF30DE25-EE88-4537-9381-4D1C1B583501}"/>
          </ac:picMkLst>
        </pc:picChg>
        <pc:picChg chg="add del mod">
          <ac:chgData name="Jenny Walle Jomisko de Figueiredo" userId="dd2075d6-865a-4800-979b-7c64fd0b772a" providerId="ADAL" clId="{27AA7127-E4EA-4A7E-B13C-FB13796F424B}" dt="2023-01-20T16:03:41.039" v="13760" actId="478"/>
          <ac:picMkLst>
            <pc:docMk/>
            <pc:sldMk cId="829317900" sldId="285"/>
            <ac:picMk id="19" creationId="{483F7F32-774E-4B97-A657-56B14B0F4043}"/>
          </ac:picMkLst>
        </pc:picChg>
        <pc:picChg chg="add del mod">
          <ac:chgData name="Jenny Walle Jomisko de Figueiredo" userId="dd2075d6-865a-4800-979b-7c64fd0b772a" providerId="ADAL" clId="{27AA7127-E4EA-4A7E-B13C-FB13796F424B}" dt="2023-01-20T16:03:40.611" v="13759" actId="478"/>
          <ac:picMkLst>
            <pc:docMk/>
            <pc:sldMk cId="829317900" sldId="285"/>
            <ac:picMk id="21" creationId="{89A8BD6C-2FAC-4353-B055-3880DFA3A409}"/>
          </ac:picMkLst>
        </pc:picChg>
      </pc:sldChg>
      <pc:sldChg chg="addSp delSp modSp new mod modNotesTx">
        <pc:chgData name="Jenny Walle Jomisko de Figueiredo" userId="dd2075d6-865a-4800-979b-7c64fd0b772a" providerId="ADAL" clId="{27AA7127-E4EA-4A7E-B13C-FB13796F424B}" dt="2023-01-22T11:12:15.049" v="13897" actId="20577"/>
        <pc:sldMkLst>
          <pc:docMk/>
          <pc:sldMk cId="3591163985" sldId="286"/>
        </pc:sldMkLst>
        <pc:spChg chg="mod">
          <ac:chgData name="Jenny Walle Jomisko de Figueiredo" userId="dd2075d6-865a-4800-979b-7c64fd0b772a" providerId="ADAL" clId="{27AA7127-E4EA-4A7E-B13C-FB13796F424B}" dt="2023-01-20T14:49:46.226" v="12858" actId="20577"/>
          <ac:spMkLst>
            <pc:docMk/>
            <pc:sldMk cId="3591163985" sldId="286"/>
            <ac:spMk id="2" creationId="{6388D148-1291-4E47-B7BE-CFD18A6B31C0}"/>
          </ac:spMkLst>
        </pc:spChg>
        <pc:spChg chg="mod">
          <ac:chgData name="Jenny Walle Jomisko de Figueiredo" userId="dd2075d6-865a-4800-979b-7c64fd0b772a" providerId="ADAL" clId="{27AA7127-E4EA-4A7E-B13C-FB13796F424B}" dt="2023-01-20T14:59:16.492" v="13569" actId="20577"/>
          <ac:spMkLst>
            <pc:docMk/>
            <pc:sldMk cId="3591163985" sldId="286"/>
            <ac:spMk id="3" creationId="{7900A11A-38AF-468E-87B2-8C4E60F27CD2}"/>
          </ac:spMkLst>
        </pc:spChg>
        <pc:spChg chg="del mod">
          <ac:chgData name="Jenny Walle Jomisko de Figueiredo" userId="dd2075d6-865a-4800-979b-7c64fd0b772a" providerId="ADAL" clId="{27AA7127-E4EA-4A7E-B13C-FB13796F424B}" dt="2023-01-20T15:52:13.271" v="13654" actId="931"/>
          <ac:spMkLst>
            <pc:docMk/>
            <pc:sldMk cId="3591163985" sldId="286"/>
            <ac:spMk id="4" creationId="{0EB9485A-C320-47CE-85A6-D244FAB3A982}"/>
          </ac:spMkLst>
        </pc:spChg>
        <pc:spChg chg="mod">
          <ac:chgData name="Jenny Walle Jomisko de Figueiredo" userId="dd2075d6-865a-4800-979b-7c64fd0b772a" providerId="ADAL" clId="{27AA7127-E4EA-4A7E-B13C-FB13796F424B}" dt="2023-01-20T12:26:44.738" v="11667"/>
          <ac:spMkLst>
            <pc:docMk/>
            <pc:sldMk cId="3591163985" sldId="286"/>
            <ac:spMk id="5" creationId="{3BE28AE2-DC9E-402F-BB8A-9F8A5024F0DA}"/>
          </ac:spMkLst>
        </pc:spChg>
        <pc:spChg chg="mod">
          <ac:chgData name="Jenny Walle Jomisko de Figueiredo" userId="dd2075d6-865a-4800-979b-7c64fd0b772a" providerId="ADAL" clId="{27AA7127-E4EA-4A7E-B13C-FB13796F424B}" dt="2023-01-20T12:26:44.738" v="11667"/>
          <ac:spMkLst>
            <pc:docMk/>
            <pc:sldMk cId="3591163985" sldId="286"/>
            <ac:spMk id="6" creationId="{5731DEE6-A8CB-4527-AB80-0AA80563E2C9}"/>
          </ac:spMkLst>
        </pc:spChg>
        <pc:picChg chg="add mod">
          <ac:chgData name="Jenny Walle Jomisko de Figueiredo" userId="dd2075d6-865a-4800-979b-7c64fd0b772a" providerId="ADAL" clId="{27AA7127-E4EA-4A7E-B13C-FB13796F424B}" dt="2023-01-20T15:52:18.989" v="13655" actId="1076"/>
          <ac:picMkLst>
            <pc:docMk/>
            <pc:sldMk cId="3591163985" sldId="286"/>
            <ac:picMk id="8" creationId="{AE3EFDB9-C574-4D78-B96C-95CCBD35475B}"/>
          </ac:picMkLst>
        </pc:picChg>
      </pc:sldChg>
      <pc:sldChg chg="modSp new del mod modNotesTx">
        <pc:chgData name="Jenny Walle Jomisko de Figueiredo" userId="dd2075d6-865a-4800-979b-7c64fd0b772a" providerId="ADAL" clId="{27AA7127-E4EA-4A7E-B13C-FB13796F424B}" dt="2023-01-20T12:17:48.649" v="11578" actId="47"/>
        <pc:sldMkLst>
          <pc:docMk/>
          <pc:sldMk cId="54952848" sldId="287"/>
        </pc:sldMkLst>
        <pc:spChg chg="mod">
          <ac:chgData name="Jenny Walle Jomisko de Figueiredo" userId="dd2075d6-865a-4800-979b-7c64fd0b772a" providerId="ADAL" clId="{27AA7127-E4EA-4A7E-B13C-FB13796F424B}" dt="2023-01-20T12:17:14.003" v="11573" actId="5793"/>
          <ac:spMkLst>
            <pc:docMk/>
            <pc:sldMk cId="54952848" sldId="287"/>
            <ac:spMk id="2" creationId="{C3E775A2-A45C-4FB9-B562-8882F35FAFDE}"/>
          </ac:spMkLst>
        </pc:spChg>
      </pc:sldChg>
      <pc:sldChg chg="addSp delSp modSp new mod modClrScheme chgLayout">
        <pc:chgData name="Jenny Walle Jomisko de Figueiredo" userId="dd2075d6-865a-4800-979b-7c64fd0b772a" providerId="ADAL" clId="{27AA7127-E4EA-4A7E-B13C-FB13796F424B}" dt="2023-01-20T16:06:23.741" v="13779" actId="478"/>
        <pc:sldMkLst>
          <pc:docMk/>
          <pc:sldMk cId="3529506751" sldId="287"/>
        </pc:sldMkLst>
        <pc:spChg chg="mod ord">
          <ac:chgData name="Jenny Walle Jomisko de Figueiredo" userId="dd2075d6-865a-4800-979b-7c64fd0b772a" providerId="ADAL" clId="{27AA7127-E4EA-4A7E-B13C-FB13796F424B}" dt="2023-01-20T16:06:22.146" v="13778" actId="1076"/>
          <ac:spMkLst>
            <pc:docMk/>
            <pc:sldMk cId="3529506751" sldId="287"/>
            <ac:spMk id="2" creationId="{FAC889E7-ED5A-444B-A5EE-CE87B4E83E57}"/>
          </ac:spMkLst>
        </pc:spChg>
        <pc:spChg chg="del">
          <ac:chgData name="Jenny Walle Jomisko de Figueiredo" userId="dd2075d6-865a-4800-979b-7c64fd0b772a" providerId="ADAL" clId="{27AA7127-E4EA-4A7E-B13C-FB13796F424B}" dt="2023-01-20T14:17:59.689" v="11876" actId="700"/>
          <ac:spMkLst>
            <pc:docMk/>
            <pc:sldMk cId="3529506751" sldId="287"/>
            <ac:spMk id="3" creationId="{27E17FEB-D0B8-4BDB-862F-EEF66E090B89}"/>
          </ac:spMkLst>
        </pc:spChg>
        <pc:spChg chg="del">
          <ac:chgData name="Jenny Walle Jomisko de Figueiredo" userId="dd2075d6-865a-4800-979b-7c64fd0b772a" providerId="ADAL" clId="{27AA7127-E4EA-4A7E-B13C-FB13796F424B}" dt="2023-01-20T14:17:59.689" v="11876" actId="700"/>
          <ac:spMkLst>
            <pc:docMk/>
            <pc:sldMk cId="3529506751" sldId="287"/>
            <ac:spMk id="4" creationId="{9AF70E5C-3477-4335-AB85-0BB2EA7EAAA2}"/>
          </ac:spMkLst>
        </pc:spChg>
        <pc:spChg chg="mod ord">
          <ac:chgData name="Jenny Walle Jomisko de Figueiredo" userId="dd2075d6-865a-4800-979b-7c64fd0b772a" providerId="ADAL" clId="{27AA7127-E4EA-4A7E-B13C-FB13796F424B}" dt="2023-01-20T14:17:59.689" v="11876" actId="700"/>
          <ac:spMkLst>
            <pc:docMk/>
            <pc:sldMk cId="3529506751" sldId="287"/>
            <ac:spMk id="5" creationId="{2137B8AF-2402-4ACA-A47D-4D70DBE4D27D}"/>
          </ac:spMkLst>
        </pc:spChg>
        <pc:spChg chg="mod ord">
          <ac:chgData name="Jenny Walle Jomisko de Figueiredo" userId="dd2075d6-865a-4800-979b-7c64fd0b772a" providerId="ADAL" clId="{27AA7127-E4EA-4A7E-B13C-FB13796F424B}" dt="2023-01-20T14:17:59.689" v="11876" actId="700"/>
          <ac:spMkLst>
            <pc:docMk/>
            <pc:sldMk cId="3529506751" sldId="287"/>
            <ac:spMk id="6" creationId="{031C0DF9-994D-4928-BF85-A6079B65765D}"/>
          </ac:spMkLst>
        </pc:spChg>
        <pc:picChg chg="add del mod ord">
          <ac:chgData name="Jenny Walle Jomisko de Figueiredo" userId="dd2075d6-865a-4800-979b-7c64fd0b772a" providerId="ADAL" clId="{27AA7127-E4EA-4A7E-B13C-FB13796F424B}" dt="2023-01-20T16:06:23.741" v="13779" actId="478"/>
          <ac:picMkLst>
            <pc:docMk/>
            <pc:sldMk cId="3529506751" sldId="287"/>
            <ac:picMk id="8" creationId="{300B2B94-3C2D-4FBA-81DA-4C704C584D9D}"/>
          </ac:picMkLst>
        </pc:picChg>
      </pc:sldChg>
      <pc:sldChg chg="modSp mod">
        <pc:chgData name="Jenny Walle Jomisko de Figueiredo" userId="dd2075d6-865a-4800-979b-7c64fd0b772a" providerId="ADAL" clId="{27AA7127-E4EA-4A7E-B13C-FB13796F424B}" dt="2023-01-23T07:59:16.911" v="13919" actId="20577"/>
        <pc:sldMkLst>
          <pc:docMk/>
          <pc:sldMk cId="2636753921" sldId="290"/>
        </pc:sldMkLst>
        <pc:spChg chg="mod">
          <ac:chgData name="Jenny Walle Jomisko de Figueiredo" userId="dd2075d6-865a-4800-979b-7c64fd0b772a" providerId="ADAL" clId="{27AA7127-E4EA-4A7E-B13C-FB13796F424B}" dt="2023-01-23T07:58:51.429" v="13916" actId="790"/>
          <ac:spMkLst>
            <pc:docMk/>
            <pc:sldMk cId="2636753921" sldId="290"/>
            <ac:spMk id="9" creationId="{B8CD0193-734C-42D9-9441-319E8EAC38F7}"/>
          </ac:spMkLst>
        </pc:spChg>
        <pc:graphicFrameChg chg="mod">
          <ac:chgData name="Jenny Walle Jomisko de Figueiredo" userId="dd2075d6-865a-4800-979b-7c64fd0b772a" providerId="ADAL" clId="{27AA7127-E4EA-4A7E-B13C-FB13796F424B}" dt="2023-01-23T07:59:11.674" v="13918" actId="20577"/>
          <ac:graphicFrameMkLst>
            <pc:docMk/>
            <pc:sldMk cId="2636753921" sldId="290"/>
            <ac:graphicFrameMk id="18" creationId="{B1894E1A-CF7A-4EC9-A248-1FCEB548EAC5}"/>
          </ac:graphicFrameMkLst>
        </pc:graphicFrameChg>
        <pc:graphicFrameChg chg="mod">
          <ac:chgData name="Jenny Walle Jomisko de Figueiredo" userId="dd2075d6-865a-4800-979b-7c64fd0b772a" providerId="ADAL" clId="{27AA7127-E4EA-4A7E-B13C-FB13796F424B}" dt="2023-01-23T07:59:16.911" v="13919" actId="20577"/>
          <ac:graphicFrameMkLst>
            <pc:docMk/>
            <pc:sldMk cId="2636753921" sldId="290"/>
            <ac:graphicFrameMk id="34" creationId="{8EBCFD2F-31D4-58B2-57C1-FCD1DFB58CCE}"/>
          </ac:graphicFrameMkLst>
        </pc:graphicFrameChg>
      </pc:sldChg>
      <pc:sldChg chg="delSp modSp mod">
        <pc:chgData name="Jenny Walle Jomisko de Figueiredo" userId="dd2075d6-865a-4800-979b-7c64fd0b772a" providerId="ADAL" clId="{27AA7127-E4EA-4A7E-B13C-FB13796F424B}" dt="2023-01-23T08:00:04.311" v="13931" actId="478"/>
        <pc:sldMkLst>
          <pc:docMk/>
          <pc:sldMk cId="4175220465" sldId="298"/>
        </pc:sldMkLst>
        <pc:spChg chg="mod">
          <ac:chgData name="Jenny Walle Jomisko de Figueiredo" userId="dd2075d6-865a-4800-979b-7c64fd0b772a" providerId="ADAL" clId="{27AA7127-E4EA-4A7E-B13C-FB13796F424B}" dt="2023-01-23T07:57:17.374" v="13911" actId="2711"/>
          <ac:spMkLst>
            <pc:docMk/>
            <pc:sldMk cId="4175220465" sldId="298"/>
            <ac:spMk id="2" creationId="{DC1728F3-E58D-4614-BF36-DB77CE8E0A69}"/>
          </ac:spMkLst>
        </pc:spChg>
        <pc:spChg chg="mod">
          <ac:chgData name="Jenny Walle Jomisko de Figueiredo" userId="dd2075d6-865a-4800-979b-7c64fd0b772a" providerId="ADAL" clId="{27AA7127-E4EA-4A7E-B13C-FB13796F424B}" dt="2023-01-23T07:57:19.576" v="13912" actId="2711"/>
          <ac:spMkLst>
            <pc:docMk/>
            <pc:sldMk cId="4175220465" sldId="298"/>
            <ac:spMk id="4" creationId="{42FDF127-B3BD-4E44-B207-1E85D13753F0}"/>
          </ac:spMkLst>
        </pc:spChg>
        <pc:spChg chg="del mod">
          <ac:chgData name="Jenny Walle Jomisko de Figueiredo" userId="dd2075d6-865a-4800-979b-7c64fd0b772a" providerId="ADAL" clId="{27AA7127-E4EA-4A7E-B13C-FB13796F424B}" dt="2023-01-23T08:00:04.311" v="13931" actId="478"/>
          <ac:spMkLst>
            <pc:docMk/>
            <pc:sldMk cId="4175220465" sldId="298"/>
            <ac:spMk id="8" creationId="{A7B78B89-1774-46E4-A3A8-0EF58ECF1DA5}"/>
          </ac:spMkLst>
        </pc:spChg>
      </pc:sldChg>
      <pc:sldChg chg="modSp mod delCm">
        <pc:chgData name="Jenny Walle Jomisko de Figueiredo" userId="dd2075d6-865a-4800-979b-7c64fd0b772a" providerId="ADAL" clId="{27AA7127-E4EA-4A7E-B13C-FB13796F424B}" dt="2023-01-25T13:16:47.309" v="13937"/>
        <pc:sldMkLst>
          <pc:docMk/>
          <pc:sldMk cId="121759309" sldId="299"/>
        </pc:sldMkLst>
        <pc:spChg chg="mod">
          <ac:chgData name="Jenny Walle Jomisko de Figueiredo" userId="dd2075d6-865a-4800-979b-7c64fd0b772a" providerId="ADAL" clId="{27AA7127-E4EA-4A7E-B13C-FB13796F424B}" dt="2023-01-23T08:01:04.786" v="13934" actId="2711"/>
          <ac:spMkLst>
            <pc:docMk/>
            <pc:sldMk cId="121759309" sldId="299"/>
            <ac:spMk id="7" creationId="{C101EA2D-6375-4C9A-814D-0184CEC54CAC}"/>
          </ac:spMkLst>
        </pc:spChg>
      </pc:sldChg>
      <pc:sldChg chg="modSp">
        <pc:chgData name="Jenny Walle Jomisko de Figueiredo" userId="dd2075d6-865a-4800-979b-7c64fd0b772a" providerId="ADAL" clId="{27AA7127-E4EA-4A7E-B13C-FB13796F424B}" dt="2023-01-23T07:56:24.761" v="13908" actId="20577"/>
        <pc:sldMkLst>
          <pc:docMk/>
          <pc:sldMk cId="2207022543" sldId="313"/>
        </pc:sldMkLst>
        <pc:graphicFrameChg chg="mod">
          <ac:chgData name="Jenny Walle Jomisko de Figueiredo" userId="dd2075d6-865a-4800-979b-7c64fd0b772a" providerId="ADAL" clId="{27AA7127-E4EA-4A7E-B13C-FB13796F424B}" dt="2023-01-23T07:56:24.761" v="13908" actId="20577"/>
          <ac:graphicFrameMkLst>
            <pc:docMk/>
            <pc:sldMk cId="2207022543" sldId="313"/>
            <ac:graphicFrameMk id="9" creationId="{A12332E4-00A0-4FC6-A544-D05ABFCC6C2D}"/>
          </ac:graphicFrameMkLst>
        </pc:graphicFrameChg>
      </pc:sldChg>
      <pc:sldChg chg="modSp mod">
        <pc:chgData name="Jenny Walle Jomisko de Figueiredo" userId="dd2075d6-865a-4800-979b-7c64fd0b772a" providerId="ADAL" clId="{27AA7127-E4EA-4A7E-B13C-FB13796F424B}" dt="2023-01-23T07:59:55.188" v="13930" actId="790"/>
        <pc:sldMkLst>
          <pc:docMk/>
          <pc:sldMk cId="2326561370" sldId="314"/>
        </pc:sldMkLst>
        <pc:spChg chg="mod">
          <ac:chgData name="Jenny Walle Jomisko de Figueiredo" userId="dd2075d6-865a-4800-979b-7c64fd0b772a" providerId="ADAL" clId="{27AA7127-E4EA-4A7E-B13C-FB13796F424B}" dt="2023-01-23T07:59:55.188" v="13930" actId="790"/>
          <ac:spMkLst>
            <pc:docMk/>
            <pc:sldMk cId="2326561370" sldId="314"/>
            <ac:spMk id="2" creationId="{A839E102-BB2F-43CB-BA20-961C03707EAC}"/>
          </ac:spMkLst>
        </pc:spChg>
      </pc:sldChg>
      <pc:sldChg chg="modSp mod">
        <pc:chgData name="Jenny Walle Jomisko de Figueiredo" userId="dd2075d6-865a-4800-979b-7c64fd0b772a" providerId="ADAL" clId="{27AA7127-E4EA-4A7E-B13C-FB13796F424B}" dt="2023-01-25T13:16:15.345" v="13936" actId="20577"/>
        <pc:sldMkLst>
          <pc:docMk/>
          <pc:sldMk cId="2197388728" sldId="316"/>
        </pc:sldMkLst>
        <pc:spChg chg="mod">
          <ac:chgData name="Jenny Walle Jomisko de Figueiredo" userId="dd2075d6-865a-4800-979b-7c64fd0b772a" providerId="ADAL" clId="{27AA7127-E4EA-4A7E-B13C-FB13796F424B}" dt="2023-01-25T13:16:15.345" v="13936" actId="20577"/>
          <ac:spMkLst>
            <pc:docMk/>
            <pc:sldMk cId="2197388728" sldId="316"/>
            <ac:spMk id="6" creationId="{91DCFD00-70B5-4116-BABD-4F218D32814A}"/>
          </ac:spMkLst>
        </pc:spChg>
      </pc:sldChg>
      <pc:sldMasterChg chg="addSp">
        <pc:chgData name="Jenny Walle Jomisko de Figueiredo" userId="dd2075d6-865a-4800-979b-7c64fd0b772a" providerId="ADAL" clId="{27AA7127-E4EA-4A7E-B13C-FB13796F424B}" dt="2023-01-20T12:26:43.166" v="11661"/>
        <pc:sldMasterMkLst>
          <pc:docMk/>
          <pc:sldMasterMk cId="111688417" sldId="2147483786"/>
        </pc:sldMasterMkLst>
        <pc:picChg chg="add">
          <ac:chgData name="Jenny Walle Jomisko de Figueiredo" userId="dd2075d6-865a-4800-979b-7c64fd0b772a" providerId="ADAL" clId="{27AA7127-E4EA-4A7E-B13C-FB13796F424B}" dt="2023-01-20T12:26:43.166" v="11661"/>
          <ac:picMkLst>
            <pc:docMk/>
            <pc:sldMasterMk cId="111688417" sldId="2147483786"/>
            <ac:picMk id="8" creationId="{B9EA8E0D-348B-441C-8B96-6BBF2F2CBB48}"/>
          </ac:picMkLst>
        </pc:picChg>
      </pc:sldMasterChg>
    </pc:docChg>
  </pc:docChgLst>
  <pc:docChgLst>
    <pc:chgData name="Eivor Vold Skjelbostad" userId="d8fd1667-ac81-4c45-ba52-42c0e527a989" providerId="ADAL" clId="{4B794273-1766-4666-9AA8-419514DD89EC}"/>
    <pc:docChg chg="custSel delSld modSld">
      <pc:chgData name="Eivor Vold Skjelbostad" userId="d8fd1667-ac81-4c45-ba52-42c0e527a989" providerId="ADAL" clId="{4B794273-1766-4666-9AA8-419514DD89EC}" dt="2022-01-25T07:47:11.634" v="1133" actId="2696"/>
      <pc:docMkLst>
        <pc:docMk/>
      </pc:docMkLst>
      <pc:sldChg chg="delSp modSp mod">
        <pc:chgData name="Eivor Vold Skjelbostad" userId="d8fd1667-ac81-4c45-ba52-42c0e527a989" providerId="ADAL" clId="{4B794273-1766-4666-9AA8-419514DD89EC}" dt="2022-01-24T15:57:15.828" v="325" actId="21"/>
        <pc:sldMkLst>
          <pc:docMk/>
          <pc:sldMk cId="3706685244" sldId="258"/>
        </pc:sldMkLst>
        <pc:spChg chg="mod">
          <ac:chgData name="Eivor Vold Skjelbostad" userId="d8fd1667-ac81-4c45-ba52-42c0e527a989" providerId="ADAL" clId="{4B794273-1766-4666-9AA8-419514DD89EC}" dt="2022-01-24T15:20:17.426" v="84" actId="790"/>
          <ac:spMkLst>
            <pc:docMk/>
            <pc:sldMk cId="3706685244" sldId="258"/>
            <ac:spMk id="2" creationId="{00000000-0000-0000-0000-000000000000}"/>
          </ac:spMkLst>
        </pc:spChg>
        <pc:spChg chg="del mod">
          <ac:chgData name="Eivor Vold Skjelbostad" userId="d8fd1667-ac81-4c45-ba52-42c0e527a989" providerId="ADAL" clId="{4B794273-1766-4666-9AA8-419514DD89EC}" dt="2022-01-24T15:57:15.828" v="325" actId="21"/>
          <ac:spMkLst>
            <pc:docMk/>
            <pc:sldMk cId="3706685244" sldId="258"/>
            <ac:spMk id="3" creationId="{00000000-0000-0000-0000-000000000000}"/>
          </ac:spMkLst>
        </pc:spChg>
      </pc:sldChg>
      <pc:sldChg chg="modSp mod modAnim">
        <pc:chgData name="Eivor Vold Skjelbostad" userId="d8fd1667-ac81-4c45-ba52-42c0e527a989" providerId="ADAL" clId="{4B794273-1766-4666-9AA8-419514DD89EC}" dt="2022-01-24T16:12:06.651" v="1131" actId="20577"/>
        <pc:sldMkLst>
          <pc:docMk/>
          <pc:sldMk cId="3666494507" sldId="261"/>
        </pc:sldMkLst>
        <pc:spChg chg="mod">
          <ac:chgData name="Eivor Vold Skjelbostad" userId="d8fd1667-ac81-4c45-ba52-42c0e527a989" providerId="ADAL" clId="{4B794273-1766-4666-9AA8-419514DD89EC}" dt="2022-01-24T15:57:48.777" v="352" actId="20577"/>
          <ac:spMkLst>
            <pc:docMk/>
            <pc:sldMk cId="3666494507" sldId="261"/>
            <ac:spMk id="2" creationId="{2F851727-28D0-F94D-A423-997219883CEF}"/>
          </ac:spMkLst>
        </pc:spChg>
        <pc:spChg chg="mod">
          <ac:chgData name="Eivor Vold Skjelbostad" userId="d8fd1667-ac81-4c45-ba52-42c0e527a989" providerId="ADAL" clId="{4B794273-1766-4666-9AA8-419514DD89EC}" dt="2022-01-24T16:12:06.651" v="1131" actId="20577"/>
          <ac:spMkLst>
            <pc:docMk/>
            <pc:sldMk cId="3666494507" sldId="261"/>
            <ac:spMk id="3" creationId="{482D1EF4-821A-1941-AC73-3D09F98DA7D9}"/>
          </ac:spMkLst>
        </pc:spChg>
      </pc:sldChg>
      <pc:sldChg chg="modSp mod">
        <pc:chgData name="Eivor Vold Skjelbostad" userId="d8fd1667-ac81-4c45-ba52-42c0e527a989" providerId="ADAL" clId="{4B794273-1766-4666-9AA8-419514DD89EC}" dt="2022-01-24T16:03:32.862" v="826" actId="20577"/>
        <pc:sldMkLst>
          <pc:docMk/>
          <pc:sldMk cId="1699259444" sldId="262"/>
        </pc:sldMkLst>
        <pc:spChg chg="mod">
          <ac:chgData name="Eivor Vold Skjelbostad" userId="d8fd1667-ac81-4c45-ba52-42c0e527a989" providerId="ADAL" clId="{4B794273-1766-4666-9AA8-419514DD89EC}" dt="2022-01-24T16:03:32.862" v="826" actId="20577"/>
          <ac:spMkLst>
            <pc:docMk/>
            <pc:sldMk cId="1699259444" sldId="262"/>
            <ac:spMk id="2" creationId="{038F5783-710F-2A4D-BA59-67FE1836E988}"/>
          </ac:spMkLst>
        </pc:spChg>
      </pc:sldChg>
      <pc:sldChg chg="modSp mod modAnim">
        <pc:chgData name="Eivor Vold Skjelbostad" userId="d8fd1667-ac81-4c45-ba52-42c0e527a989" providerId="ADAL" clId="{4B794273-1766-4666-9AA8-419514DD89EC}" dt="2022-01-24T16:19:18.609" v="1132" actId="1076"/>
        <pc:sldMkLst>
          <pc:docMk/>
          <pc:sldMk cId="1200671551" sldId="263"/>
        </pc:sldMkLst>
        <pc:spChg chg="mod">
          <ac:chgData name="Eivor Vold Skjelbostad" userId="d8fd1667-ac81-4c45-ba52-42c0e527a989" providerId="ADAL" clId="{4B794273-1766-4666-9AA8-419514DD89EC}" dt="2022-01-24T15:56:55.415" v="323" actId="790"/>
          <ac:spMkLst>
            <pc:docMk/>
            <pc:sldMk cId="1200671551" sldId="263"/>
            <ac:spMk id="2" creationId="{2B20B5D9-4EA8-C542-A621-B9FEC11FEA0F}"/>
          </ac:spMkLst>
        </pc:spChg>
        <pc:spChg chg="mod">
          <ac:chgData name="Eivor Vold Skjelbostad" userId="d8fd1667-ac81-4c45-ba52-42c0e527a989" providerId="ADAL" clId="{4B794273-1766-4666-9AA8-419514DD89EC}" dt="2022-01-24T15:55:59.540" v="322" actId="20577"/>
          <ac:spMkLst>
            <pc:docMk/>
            <pc:sldMk cId="1200671551" sldId="263"/>
            <ac:spMk id="3" creationId="{3BAC3CD2-5FB3-9540-9A7D-F88FE46ABFA1}"/>
          </ac:spMkLst>
        </pc:spChg>
        <pc:spChg chg="mod">
          <ac:chgData name="Eivor Vold Skjelbostad" userId="d8fd1667-ac81-4c45-ba52-42c0e527a989" providerId="ADAL" clId="{4B794273-1766-4666-9AA8-419514DD89EC}" dt="2022-01-24T16:19:18.609" v="1132" actId="1076"/>
          <ac:spMkLst>
            <pc:docMk/>
            <pc:sldMk cId="1200671551" sldId="263"/>
            <ac:spMk id="5" creationId="{505E46CE-C805-B243-A623-8E6D6738D09B}"/>
          </ac:spMkLst>
        </pc:spChg>
      </pc:sldChg>
      <pc:sldChg chg="modSp mod modAnim">
        <pc:chgData name="Eivor Vold Skjelbostad" userId="d8fd1667-ac81-4c45-ba52-42c0e527a989" providerId="ADAL" clId="{4B794273-1766-4666-9AA8-419514DD89EC}" dt="2022-01-24T16:00:42.870" v="546" actId="20577"/>
        <pc:sldMkLst>
          <pc:docMk/>
          <pc:sldMk cId="2609077969" sldId="264"/>
        </pc:sldMkLst>
        <pc:spChg chg="mod">
          <ac:chgData name="Eivor Vold Skjelbostad" userId="d8fd1667-ac81-4c45-ba52-42c0e527a989" providerId="ADAL" clId="{4B794273-1766-4666-9AA8-419514DD89EC}" dt="2022-01-24T16:00:06.894" v="482" actId="20577"/>
          <ac:spMkLst>
            <pc:docMk/>
            <pc:sldMk cId="2609077969" sldId="264"/>
            <ac:spMk id="2" creationId="{3D522A43-95A2-E248-99BB-2E7FB55D80FD}"/>
          </ac:spMkLst>
        </pc:spChg>
        <pc:spChg chg="mod">
          <ac:chgData name="Eivor Vold Skjelbostad" userId="d8fd1667-ac81-4c45-ba52-42c0e527a989" providerId="ADAL" clId="{4B794273-1766-4666-9AA8-419514DD89EC}" dt="2022-01-24T16:00:42.870" v="546" actId="20577"/>
          <ac:spMkLst>
            <pc:docMk/>
            <pc:sldMk cId="2609077969" sldId="264"/>
            <ac:spMk id="3" creationId="{C6A8DD25-36D8-7D4F-B8C8-EDE821DEEA6B}"/>
          </ac:spMkLst>
        </pc:spChg>
      </pc:sldChg>
      <pc:sldChg chg="modSp mod modAnim">
        <pc:chgData name="Eivor Vold Skjelbostad" userId="d8fd1667-ac81-4c45-ba52-42c0e527a989" providerId="ADAL" clId="{4B794273-1766-4666-9AA8-419514DD89EC}" dt="2022-01-24T16:03:17.217" v="802" actId="20577"/>
        <pc:sldMkLst>
          <pc:docMk/>
          <pc:sldMk cId="903301730" sldId="267"/>
        </pc:sldMkLst>
        <pc:spChg chg="mod">
          <ac:chgData name="Eivor Vold Skjelbostad" userId="d8fd1667-ac81-4c45-ba52-42c0e527a989" providerId="ADAL" clId="{4B794273-1766-4666-9AA8-419514DD89EC}" dt="2022-01-24T16:02:27.987" v="659" actId="20577"/>
          <ac:spMkLst>
            <pc:docMk/>
            <pc:sldMk cId="903301730" sldId="267"/>
            <ac:spMk id="2" creationId="{F2EFD87C-A305-3140-A6D2-6E111B1C0959}"/>
          </ac:spMkLst>
        </pc:spChg>
        <pc:spChg chg="mod">
          <ac:chgData name="Eivor Vold Skjelbostad" userId="d8fd1667-ac81-4c45-ba52-42c0e527a989" providerId="ADAL" clId="{4B794273-1766-4666-9AA8-419514DD89EC}" dt="2022-01-24T16:03:17.217" v="802" actId="20577"/>
          <ac:spMkLst>
            <pc:docMk/>
            <pc:sldMk cId="903301730" sldId="267"/>
            <ac:spMk id="3" creationId="{8C3A3A88-DEF4-3848-8198-AF19DF6316EB}"/>
          </ac:spMkLst>
        </pc:spChg>
      </pc:sldChg>
      <pc:sldChg chg="modSp mod modAnim">
        <pc:chgData name="Eivor Vold Skjelbostad" userId="d8fd1667-ac81-4c45-ba52-42c0e527a989" providerId="ADAL" clId="{4B794273-1766-4666-9AA8-419514DD89EC}" dt="2022-01-24T16:06:26.531" v="969" actId="12"/>
        <pc:sldMkLst>
          <pc:docMk/>
          <pc:sldMk cId="359676065" sldId="268"/>
        </pc:sldMkLst>
        <pc:spChg chg="mod">
          <ac:chgData name="Eivor Vold Skjelbostad" userId="d8fd1667-ac81-4c45-ba52-42c0e527a989" providerId="ADAL" clId="{4B794273-1766-4666-9AA8-419514DD89EC}" dt="2022-01-24T16:03:46.655" v="840" actId="20577"/>
          <ac:spMkLst>
            <pc:docMk/>
            <pc:sldMk cId="359676065" sldId="268"/>
            <ac:spMk id="2" creationId="{268251BB-E2B6-0A4E-A2D1-3A8BE3651AA9}"/>
          </ac:spMkLst>
        </pc:spChg>
        <pc:spChg chg="mod">
          <ac:chgData name="Eivor Vold Skjelbostad" userId="d8fd1667-ac81-4c45-ba52-42c0e527a989" providerId="ADAL" clId="{4B794273-1766-4666-9AA8-419514DD89EC}" dt="2022-01-24T16:06:26.531" v="969" actId="12"/>
          <ac:spMkLst>
            <pc:docMk/>
            <pc:sldMk cId="359676065" sldId="268"/>
            <ac:spMk id="3" creationId="{6DBE22B8-4915-C943-888C-2F7A95DDF246}"/>
          </ac:spMkLst>
        </pc:spChg>
      </pc:sldChg>
      <pc:sldChg chg="modSp mod">
        <pc:chgData name="Eivor Vold Skjelbostad" userId="d8fd1667-ac81-4c45-ba52-42c0e527a989" providerId="ADAL" clId="{4B794273-1766-4666-9AA8-419514DD89EC}" dt="2022-01-24T16:02:11.898" v="641" actId="20577"/>
        <pc:sldMkLst>
          <pc:docMk/>
          <pc:sldMk cId="736514695" sldId="269"/>
        </pc:sldMkLst>
        <pc:spChg chg="mod">
          <ac:chgData name="Eivor Vold Skjelbostad" userId="d8fd1667-ac81-4c45-ba52-42c0e527a989" providerId="ADAL" clId="{4B794273-1766-4666-9AA8-419514DD89EC}" dt="2022-01-24T16:02:11.898" v="641" actId="20577"/>
          <ac:spMkLst>
            <pc:docMk/>
            <pc:sldMk cId="736514695" sldId="269"/>
            <ac:spMk id="2" creationId="{00000000-0000-0000-0000-000000000000}"/>
          </ac:spMkLst>
        </pc:spChg>
        <pc:spChg chg="mod">
          <ac:chgData name="Eivor Vold Skjelbostad" userId="d8fd1667-ac81-4c45-ba52-42c0e527a989" providerId="ADAL" clId="{4B794273-1766-4666-9AA8-419514DD89EC}" dt="2022-01-24T16:01:58.288" v="611" actId="20577"/>
          <ac:spMkLst>
            <pc:docMk/>
            <pc:sldMk cId="736514695" sldId="269"/>
            <ac:spMk id="3" creationId="{00000000-0000-0000-0000-000000000000}"/>
          </ac:spMkLst>
        </pc:spChg>
      </pc:sldChg>
      <pc:sldChg chg="modSp del mod">
        <pc:chgData name="Eivor Vold Skjelbostad" userId="d8fd1667-ac81-4c45-ba52-42c0e527a989" providerId="ADAL" clId="{4B794273-1766-4666-9AA8-419514DD89EC}" dt="2022-01-25T07:47:11.634" v="1133" actId="2696"/>
        <pc:sldMkLst>
          <pc:docMk/>
          <pc:sldMk cId="3577783232" sldId="270"/>
        </pc:sldMkLst>
        <pc:spChg chg="mod">
          <ac:chgData name="Eivor Vold Skjelbostad" userId="d8fd1667-ac81-4c45-ba52-42c0e527a989" providerId="ADAL" clId="{4B794273-1766-4666-9AA8-419514DD89EC}" dt="2022-01-24T16:07:22.958" v="981" actId="20577"/>
          <ac:spMkLst>
            <pc:docMk/>
            <pc:sldMk cId="3577783232" sldId="270"/>
            <ac:spMk id="2" creationId="{76F571A4-D8B0-974D-99C4-E940DCB65E70}"/>
          </ac:spMkLst>
        </pc:spChg>
        <pc:spChg chg="mod">
          <ac:chgData name="Eivor Vold Skjelbostad" userId="d8fd1667-ac81-4c45-ba52-42c0e527a989" providerId="ADAL" clId="{4B794273-1766-4666-9AA8-419514DD89EC}" dt="2022-01-24T16:09:31.794" v="1045" actId="20577"/>
          <ac:spMkLst>
            <pc:docMk/>
            <pc:sldMk cId="3577783232" sldId="270"/>
            <ac:spMk id="3" creationId="{8002F3C6-47EE-5547-BF43-BE0DF652039E}"/>
          </ac:spMkLst>
        </pc:spChg>
      </pc:sldChg>
    </pc:docChg>
  </pc:docChgLst>
</pc:chgInfo>
</file>

<file path=ppt/diagrams/_rels/data3.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diagrams/_rels/drawing3.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4F5AD4-5675-4B98-91F0-D06BC5F24863}" type="doc">
      <dgm:prSet loTypeId="urn:microsoft.com/office/officeart/2005/8/layout/radial1" loCatId="relationship" qsTypeId="urn:microsoft.com/office/officeart/2005/8/quickstyle/simple1" qsCatId="simple" csTypeId="urn:microsoft.com/office/officeart/2005/8/colors/accent1_1" csCatId="accent1" phldr="1"/>
      <dgm:spPr/>
      <dgm:t>
        <a:bodyPr/>
        <a:lstStyle/>
        <a:p>
          <a:endParaRPr lang="nb-NO"/>
        </a:p>
      </dgm:t>
    </dgm:pt>
    <dgm:pt modelId="{AD7D65DA-7655-4E78-AD9A-377A1882ABA2}">
      <dgm:prSet phldrT="[Text]"/>
      <dgm:spPr/>
      <dgm:t>
        <a:bodyPr/>
        <a:lstStyle/>
        <a:p>
          <a:r>
            <a:rPr lang="nb-NO"/>
            <a:t>Learning</a:t>
          </a:r>
        </a:p>
      </dgm:t>
    </dgm:pt>
    <dgm:pt modelId="{D32642C3-72BD-4D9F-9234-99E72372CF04}" type="parTrans" cxnId="{982A741C-0B9C-4303-AC90-1B87A1B6454F}">
      <dgm:prSet/>
      <dgm:spPr/>
      <dgm:t>
        <a:bodyPr/>
        <a:lstStyle/>
        <a:p>
          <a:endParaRPr lang="nb-NO"/>
        </a:p>
      </dgm:t>
    </dgm:pt>
    <dgm:pt modelId="{9C244DF5-B0C6-4B8A-B276-44FFF57E151B}" type="sibTrans" cxnId="{982A741C-0B9C-4303-AC90-1B87A1B6454F}">
      <dgm:prSet/>
      <dgm:spPr/>
      <dgm:t>
        <a:bodyPr/>
        <a:lstStyle/>
        <a:p>
          <a:endParaRPr lang="nb-NO"/>
        </a:p>
      </dgm:t>
    </dgm:pt>
    <dgm:pt modelId="{0301F9BE-6848-4D03-91BF-99A1748F5FD2}">
      <dgm:prSet phldrT="[Text]"/>
      <dgm:spPr/>
      <dgm:t>
        <a:bodyPr/>
        <a:lstStyle/>
        <a:p>
          <a:r>
            <a:rPr lang="nb-NO"/>
            <a:t>Understand </a:t>
          </a:r>
          <a:r>
            <a:rPr lang="nb-NO" err="1"/>
            <a:t>key</a:t>
          </a:r>
          <a:r>
            <a:rPr lang="nb-NO"/>
            <a:t> </a:t>
          </a:r>
          <a:r>
            <a:rPr lang="nb-NO" err="1"/>
            <a:t>concepts</a:t>
          </a:r>
          <a:endParaRPr lang="nb-NO"/>
        </a:p>
      </dgm:t>
    </dgm:pt>
    <dgm:pt modelId="{D0E11F3F-9778-47C0-AFC4-52B5E9CA96F5}" type="parTrans" cxnId="{876D91F3-0CEF-4010-8CEE-5DF4EE0F8C66}">
      <dgm:prSet/>
      <dgm:spPr/>
      <dgm:t>
        <a:bodyPr/>
        <a:lstStyle/>
        <a:p>
          <a:endParaRPr lang="nb-NO"/>
        </a:p>
      </dgm:t>
    </dgm:pt>
    <dgm:pt modelId="{206D48E8-BA52-40E9-9815-2C55606C9308}" type="sibTrans" cxnId="{876D91F3-0CEF-4010-8CEE-5DF4EE0F8C66}">
      <dgm:prSet/>
      <dgm:spPr/>
      <dgm:t>
        <a:bodyPr/>
        <a:lstStyle/>
        <a:p>
          <a:endParaRPr lang="nb-NO"/>
        </a:p>
      </dgm:t>
    </dgm:pt>
    <dgm:pt modelId="{B7BEBF49-CD1B-476F-B5D4-BE4532906D29}">
      <dgm:prSet phldrT="[Text]"/>
      <dgm:spPr/>
      <dgm:t>
        <a:bodyPr/>
        <a:lstStyle/>
        <a:p>
          <a:r>
            <a:rPr lang="nb-NO"/>
            <a:t>Learning </a:t>
          </a:r>
          <a:r>
            <a:rPr lang="nb-NO" err="1"/>
            <a:t>environment</a:t>
          </a:r>
          <a:endParaRPr lang="nb-NO"/>
        </a:p>
      </dgm:t>
    </dgm:pt>
    <dgm:pt modelId="{BF1A82BF-0B25-4FFA-A95B-D086F5E5D21E}" type="parTrans" cxnId="{6A3CE571-C14F-4A0A-9B06-A494EF86589D}">
      <dgm:prSet/>
      <dgm:spPr/>
      <dgm:t>
        <a:bodyPr/>
        <a:lstStyle/>
        <a:p>
          <a:endParaRPr lang="nb-NO"/>
        </a:p>
      </dgm:t>
    </dgm:pt>
    <dgm:pt modelId="{4EBE5438-439E-4AF3-9E31-CD1B817455C7}" type="sibTrans" cxnId="{6A3CE571-C14F-4A0A-9B06-A494EF86589D}">
      <dgm:prSet/>
      <dgm:spPr/>
      <dgm:t>
        <a:bodyPr/>
        <a:lstStyle/>
        <a:p>
          <a:endParaRPr lang="nb-NO"/>
        </a:p>
      </dgm:t>
    </dgm:pt>
    <dgm:pt modelId="{A3A20DD0-63E9-4D67-A1FA-50F379B4AC00}">
      <dgm:prSet phldrT="[Text]"/>
      <dgm:spPr/>
      <dgm:t>
        <a:bodyPr/>
        <a:lstStyle/>
        <a:p>
          <a:r>
            <a:rPr lang="nb-NO" err="1"/>
            <a:t>Motivation</a:t>
          </a:r>
          <a:endParaRPr lang="nb-NO"/>
        </a:p>
      </dgm:t>
    </dgm:pt>
    <dgm:pt modelId="{64BB87C6-18C9-4DDD-BB6F-21AB690CA81A}" type="parTrans" cxnId="{83110E41-DB09-4C23-ADB5-F6956CB7F95D}">
      <dgm:prSet/>
      <dgm:spPr/>
      <dgm:t>
        <a:bodyPr/>
        <a:lstStyle/>
        <a:p>
          <a:endParaRPr lang="nb-NO"/>
        </a:p>
      </dgm:t>
    </dgm:pt>
    <dgm:pt modelId="{51E2D6F2-483E-4817-BCA2-F86B33D03D56}" type="sibTrans" cxnId="{83110E41-DB09-4C23-ADB5-F6956CB7F95D}">
      <dgm:prSet/>
      <dgm:spPr/>
      <dgm:t>
        <a:bodyPr/>
        <a:lstStyle/>
        <a:p>
          <a:endParaRPr lang="nb-NO"/>
        </a:p>
      </dgm:t>
    </dgm:pt>
    <dgm:pt modelId="{D553AF21-6FDE-47E2-9E24-1288A76C773E}">
      <dgm:prSet phldrT="[Text]"/>
      <dgm:spPr/>
      <dgm:t>
        <a:bodyPr/>
        <a:lstStyle/>
        <a:p>
          <a:r>
            <a:rPr lang="nb-NO" err="1"/>
            <a:t>Metacognition</a:t>
          </a:r>
          <a:r>
            <a:rPr lang="nb-NO"/>
            <a:t>: </a:t>
          </a:r>
          <a:r>
            <a:rPr lang="nb-NO" err="1"/>
            <a:t>insight</a:t>
          </a:r>
          <a:r>
            <a:rPr lang="nb-NO"/>
            <a:t> to </a:t>
          </a:r>
          <a:r>
            <a:rPr lang="nb-NO" err="1"/>
            <a:t>own</a:t>
          </a:r>
          <a:r>
            <a:rPr lang="nb-NO"/>
            <a:t> </a:t>
          </a:r>
          <a:r>
            <a:rPr lang="nb-NO" err="1"/>
            <a:t>knowledge</a:t>
          </a:r>
          <a:r>
            <a:rPr lang="nb-NO"/>
            <a:t> and </a:t>
          </a:r>
          <a:r>
            <a:rPr lang="nb-NO" err="1"/>
            <a:t>learning</a:t>
          </a:r>
          <a:r>
            <a:rPr lang="nb-NO"/>
            <a:t> </a:t>
          </a:r>
          <a:r>
            <a:rPr lang="nb-NO" err="1"/>
            <a:t>strategies</a:t>
          </a:r>
          <a:endParaRPr lang="nb-NO"/>
        </a:p>
      </dgm:t>
    </dgm:pt>
    <dgm:pt modelId="{EBB0E03A-43D5-4164-A415-D9051521F175}" type="sibTrans" cxnId="{63EEFDAF-8C38-42DB-85E6-072CB093C1A4}">
      <dgm:prSet/>
      <dgm:spPr/>
      <dgm:t>
        <a:bodyPr/>
        <a:lstStyle/>
        <a:p>
          <a:endParaRPr lang="nb-NO"/>
        </a:p>
      </dgm:t>
    </dgm:pt>
    <dgm:pt modelId="{3CCBAB1D-FC19-4A42-A33F-38D4F64E1104}" type="parTrans" cxnId="{63EEFDAF-8C38-42DB-85E6-072CB093C1A4}">
      <dgm:prSet/>
      <dgm:spPr/>
      <dgm:t>
        <a:bodyPr/>
        <a:lstStyle/>
        <a:p>
          <a:endParaRPr lang="nb-NO"/>
        </a:p>
      </dgm:t>
    </dgm:pt>
    <dgm:pt modelId="{80444B1B-4B9A-428E-AD8D-83E765CBC917}">
      <dgm:prSet/>
      <dgm:spPr/>
      <dgm:t>
        <a:bodyPr/>
        <a:lstStyle/>
        <a:p>
          <a:r>
            <a:rPr lang="nb-NO"/>
            <a:t>Feedback</a:t>
          </a:r>
        </a:p>
      </dgm:t>
    </dgm:pt>
    <dgm:pt modelId="{42388403-C354-4987-8A3B-33749F3DA6E2}" type="parTrans" cxnId="{17E3E507-B90A-4740-9C7E-B875F0870765}">
      <dgm:prSet/>
      <dgm:spPr/>
      <dgm:t>
        <a:bodyPr/>
        <a:lstStyle/>
        <a:p>
          <a:endParaRPr lang="nb-NO"/>
        </a:p>
      </dgm:t>
    </dgm:pt>
    <dgm:pt modelId="{054E45E7-B0D5-47C9-97CD-446E4F56F7EF}" type="sibTrans" cxnId="{17E3E507-B90A-4740-9C7E-B875F0870765}">
      <dgm:prSet/>
      <dgm:spPr/>
      <dgm:t>
        <a:bodyPr/>
        <a:lstStyle/>
        <a:p>
          <a:endParaRPr lang="nb-NO"/>
        </a:p>
      </dgm:t>
    </dgm:pt>
    <dgm:pt modelId="{CEF54889-89FE-43ED-A6B7-BB919FEA2ECA}" type="pres">
      <dgm:prSet presAssocID="{FB4F5AD4-5675-4B98-91F0-D06BC5F24863}" presName="cycle" presStyleCnt="0">
        <dgm:presLayoutVars>
          <dgm:chMax val="1"/>
          <dgm:dir/>
          <dgm:animLvl val="ctr"/>
          <dgm:resizeHandles val="exact"/>
        </dgm:presLayoutVars>
      </dgm:prSet>
      <dgm:spPr/>
    </dgm:pt>
    <dgm:pt modelId="{9DF977FA-053F-4257-A518-45018F040205}" type="pres">
      <dgm:prSet presAssocID="{AD7D65DA-7655-4E78-AD9A-377A1882ABA2}" presName="centerShape" presStyleLbl="node0" presStyleIdx="0" presStyleCnt="1"/>
      <dgm:spPr/>
    </dgm:pt>
    <dgm:pt modelId="{CEB5AB91-F349-408B-985A-26D6FB161466}" type="pres">
      <dgm:prSet presAssocID="{D0E11F3F-9778-47C0-AFC4-52B5E9CA96F5}" presName="Name9" presStyleLbl="parChTrans1D2" presStyleIdx="0" presStyleCnt="5"/>
      <dgm:spPr/>
    </dgm:pt>
    <dgm:pt modelId="{E319FDDD-4A9F-4753-9C8A-53275F8EC4FD}" type="pres">
      <dgm:prSet presAssocID="{D0E11F3F-9778-47C0-AFC4-52B5E9CA96F5}" presName="connTx" presStyleLbl="parChTrans1D2" presStyleIdx="0" presStyleCnt="5"/>
      <dgm:spPr/>
    </dgm:pt>
    <dgm:pt modelId="{491111E3-049D-4A61-AF0E-E4FC60F0F9BF}" type="pres">
      <dgm:prSet presAssocID="{0301F9BE-6848-4D03-91BF-99A1748F5FD2}" presName="node" presStyleLbl="node1" presStyleIdx="0" presStyleCnt="5">
        <dgm:presLayoutVars>
          <dgm:bulletEnabled val="1"/>
        </dgm:presLayoutVars>
      </dgm:prSet>
      <dgm:spPr/>
    </dgm:pt>
    <dgm:pt modelId="{2879B131-6F08-44AF-B742-A6802BA3B692}" type="pres">
      <dgm:prSet presAssocID="{BF1A82BF-0B25-4FFA-A95B-D086F5E5D21E}" presName="Name9" presStyleLbl="parChTrans1D2" presStyleIdx="1" presStyleCnt="5"/>
      <dgm:spPr/>
    </dgm:pt>
    <dgm:pt modelId="{CEEEEFB1-E923-42DF-AFA8-6D2F07B48BB6}" type="pres">
      <dgm:prSet presAssocID="{BF1A82BF-0B25-4FFA-A95B-D086F5E5D21E}" presName="connTx" presStyleLbl="parChTrans1D2" presStyleIdx="1" presStyleCnt="5"/>
      <dgm:spPr/>
    </dgm:pt>
    <dgm:pt modelId="{E820734D-A8DD-4F2A-891C-A7DEF3B4BBE1}" type="pres">
      <dgm:prSet presAssocID="{B7BEBF49-CD1B-476F-B5D4-BE4532906D29}" presName="node" presStyleLbl="node1" presStyleIdx="1" presStyleCnt="5">
        <dgm:presLayoutVars>
          <dgm:bulletEnabled val="1"/>
        </dgm:presLayoutVars>
      </dgm:prSet>
      <dgm:spPr/>
    </dgm:pt>
    <dgm:pt modelId="{A8D9F9F4-0925-4C28-9F32-A6C2B47D0A57}" type="pres">
      <dgm:prSet presAssocID="{3CCBAB1D-FC19-4A42-A33F-38D4F64E1104}" presName="Name9" presStyleLbl="parChTrans1D2" presStyleIdx="2" presStyleCnt="5"/>
      <dgm:spPr/>
    </dgm:pt>
    <dgm:pt modelId="{49C26D61-BA1B-4F67-BFF0-98EA25E4A105}" type="pres">
      <dgm:prSet presAssocID="{3CCBAB1D-FC19-4A42-A33F-38D4F64E1104}" presName="connTx" presStyleLbl="parChTrans1D2" presStyleIdx="2" presStyleCnt="5"/>
      <dgm:spPr/>
    </dgm:pt>
    <dgm:pt modelId="{DD21915E-F3AA-47BB-B789-95CE13B27665}" type="pres">
      <dgm:prSet presAssocID="{D553AF21-6FDE-47E2-9E24-1288A76C773E}" presName="node" presStyleLbl="node1" presStyleIdx="2" presStyleCnt="5" custRadScaleRad="100000" custRadScaleInc="126">
        <dgm:presLayoutVars>
          <dgm:bulletEnabled val="1"/>
        </dgm:presLayoutVars>
      </dgm:prSet>
      <dgm:spPr/>
    </dgm:pt>
    <dgm:pt modelId="{1B9A4E49-EB9A-4536-A6A3-BDDB7C6F308F}" type="pres">
      <dgm:prSet presAssocID="{64BB87C6-18C9-4DDD-BB6F-21AB690CA81A}" presName="Name9" presStyleLbl="parChTrans1D2" presStyleIdx="3" presStyleCnt="5"/>
      <dgm:spPr/>
    </dgm:pt>
    <dgm:pt modelId="{97F07E31-CF75-438E-946F-10775C6D8184}" type="pres">
      <dgm:prSet presAssocID="{64BB87C6-18C9-4DDD-BB6F-21AB690CA81A}" presName="connTx" presStyleLbl="parChTrans1D2" presStyleIdx="3" presStyleCnt="5"/>
      <dgm:spPr/>
    </dgm:pt>
    <dgm:pt modelId="{40E19D45-BD35-42EF-B95B-58AB754D5D26}" type="pres">
      <dgm:prSet presAssocID="{A3A20DD0-63E9-4D67-A1FA-50F379B4AC00}" presName="node" presStyleLbl="node1" presStyleIdx="3" presStyleCnt="5">
        <dgm:presLayoutVars>
          <dgm:bulletEnabled val="1"/>
        </dgm:presLayoutVars>
      </dgm:prSet>
      <dgm:spPr/>
    </dgm:pt>
    <dgm:pt modelId="{ED177DB6-04C3-483E-AFCF-9BC97B8E9FA6}" type="pres">
      <dgm:prSet presAssocID="{42388403-C354-4987-8A3B-33749F3DA6E2}" presName="Name9" presStyleLbl="parChTrans1D2" presStyleIdx="4" presStyleCnt="5"/>
      <dgm:spPr/>
    </dgm:pt>
    <dgm:pt modelId="{D92E4503-553B-4C7E-8529-CF81668A5811}" type="pres">
      <dgm:prSet presAssocID="{42388403-C354-4987-8A3B-33749F3DA6E2}" presName="connTx" presStyleLbl="parChTrans1D2" presStyleIdx="4" presStyleCnt="5"/>
      <dgm:spPr/>
    </dgm:pt>
    <dgm:pt modelId="{EBF8A608-779C-4C98-A0F6-6C276CAC1267}" type="pres">
      <dgm:prSet presAssocID="{80444B1B-4B9A-428E-AD8D-83E765CBC917}" presName="node" presStyleLbl="node1" presStyleIdx="4" presStyleCnt="5">
        <dgm:presLayoutVars>
          <dgm:bulletEnabled val="1"/>
        </dgm:presLayoutVars>
      </dgm:prSet>
      <dgm:spPr/>
    </dgm:pt>
  </dgm:ptLst>
  <dgm:cxnLst>
    <dgm:cxn modelId="{17E3E507-B90A-4740-9C7E-B875F0870765}" srcId="{AD7D65DA-7655-4E78-AD9A-377A1882ABA2}" destId="{80444B1B-4B9A-428E-AD8D-83E765CBC917}" srcOrd="4" destOrd="0" parTransId="{42388403-C354-4987-8A3B-33749F3DA6E2}" sibTransId="{054E45E7-B0D5-47C9-97CD-446E4F56F7EF}"/>
    <dgm:cxn modelId="{B31DC51B-A290-4A2A-93D3-8CC8FE6374E6}" type="presOf" srcId="{D0E11F3F-9778-47C0-AFC4-52B5E9CA96F5}" destId="{E319FDDD-4A9F-4753-9C8A-53275F8EC4FD}" srcOrd="1" destOrd="0" presId="urn:microsoft.com/office/officeart/2005/8/layout/radial1"/>
    <dgm:cxn modelId="{982A741C-0B9C-4303-AC90-1B87A1B6454F}" srcId="{FB4F5AD4-5675-4B98-91F0-D06BC5F24863}" destId="{AD7D65DA-7655-4E78-AD9A-377A1882ABA2}" srcOrd="0" destOrd="0" parTransId="{D32642C3-72BD-4D9F-9234-99E72372CF04}" sibTransId="{9C244DF5-B0C6-4B8A-B276-44FFF57E151B}"/>
    <dgm:cxn modelId="{83110E41-DB09-4C23-ADB5-F6956CB7F95D}" srcId="{AD7D65DA-7655-4E78-AD9A-377A1882ABA2}" destId="{A3A20DD0-63E9-4D67-A1FA-50F379B4AC00}" srcOrd="3" destOrd="0" parTransId="{64BB87C6-18C9-4DDD-BB6F-21AB690CA81A}" sibTransId="{51E2D6F2-483E-4817-BCA2-F86B33D03D56}"/>
    <dgm:cxn modelId="{C8D4E142-C6B8-4C22-9C38-42CB3638F9AF}" type="presOf" srcId="{BF1A82BF-0B25-4FFA-A95B-D086F5E5D21E}" destId="{2879B131-6F08-44AF-B742-A6802BA3B692}" srcOrd="0" destOrd="0" presId="urn:microsoft.com/office/officeart/2005/8/layout/radial1"/>
    <dgm:cxn modelId="{5B179D47-073F-4F2D-8DB8-606C5F5D9802}" type="presOf" srcId="{FB4F5AD4-5675-4B98-91F0-D06BC5F24863}" destId="{CEF54889-89FE-43ED-A6B7-BB919FEA2ECA}" srcOrd="0" destOrd="0" presId="urn:microsoft.com/office/officeart/2005/8/layout/radial1"/>
    <dgm:cxn modelId="{40D93A68-4D86-4C44-B7B4-FC4AF49BD520}" type="presOf" srcId="{A3A20DD0-63E9-4D67-A1FA-50F379B4AC00}" destId="{40E19D45-BD35-42EF-B95B-58AB754D5D26}" srcOrd="0" destOrd="0" presId="urn:microsoft.com/office/officeart/2005/8/layout/radial1"/>
    <dgm:cxn modelId="{87DEEA4A-D5BF-42AD-B837-E155ACD28209}" type="presOf" srcId="{3CCBAB1D-FC19-4A42-A33F-38D4F64E1104}" destId="{A8D9F9F4-0925-4C28-9F32-A6C2B47D0A57}" srcOrd="0" destOrd="0" presId="urn:microsoft.com/office/officeart/2005/8/layout/radial1"/>
    <dgm:cxn modelId="{551C764F-2AA8-431D-976A-D0AA7EF1D8A1}" type="presOf" srcId="{42388403-C354-4987-8A3B-33749F3DA6E2}" destId="{ED177DB6-04C3-483E-AFCF-9BC97B8E9FA6}" srcOrd="0" destOrd="0" presId="urn:microsoft.com/office/officeart/2005/8/layout/radial1"/>
    <dgm:cxn modelId="{6A3CE571-C14F-4A0A-9B06-A494EF86589D}" srcId="{AD7D65DA-7655-4E78-AD9A-377A1882ABA2}" destId="{B7BEBF49-CD1B-476F-B5D4-BE4532906D29}" srcOrd="1" destOrd="0" parTransId="{BF1A82BF-0B25-4FFA-A95B-D086F5E5D21E}" sibTransId="{4EBE5438-439E-4AF3-9E31-CD1B817455C7}"/>
    <dgm:cxn modelId="{1EC38774-55C4-4F56-A316-04598516E912}" type="presOf" srcId="{D0E11F3F-9778-47C0-AFC4-52B5E9CA96F5}" destId="{CEB5AB91-F349-408B-985A-26D6FB161466}" srcOrd="0" destOrd="0" presId="urn:microsoft.com/office/officeart/2005/8/layout/radial1"/>
    <dgm:cxn modelId="{27AE377A-B7F3-4472-9D18-97DF3DB5E4DE}" type="presOf" srcId="{BF1A82BF-0B25-4FFA-A95B-D086F5E5D21E}" destId="{CEEEEFB1-E923-42DF-AFA8-6D2F07B48BB6}" srcOrd="1" destOrd="0" presId="urn:microsoft.com/office/officeart/2005/8/layout/radial1"/>
    <dgm:cxn modelId="{C5821A7C-537D-4E95-845A-92AEE5F5AD1F}" type="presOf" srcId="{3CCBAB1D-FC19-4A42-A33F-38D4F64E1104}" destId="{49C26D61-BA1B-4F67-BFF0-98EA25E4A105}" srcOrd="1" destOrd="0" presId="urn:microsoft.com/office/officeart/2005/8/layout/radial1"/>
    <dgm:cxn modelId="{7203768C-6B86-4041-9B40-0001EAAACB34}" type="presOf" srcId="{0301F9BE-6848-4D03-91BF-99A1748F5FD2}" destId="{491111E3-049D-4A61-AF0E-E4FC60F0F9BF}" srcOrd="0" destOrd="0" presId="urn:microsoft.com/office/officeart/2005/8/layout/radial1"/>
    <dgm:cxn modelId="{4B3DA08D-8992-4E35-8CB0-AC7281E18E00}" type="presOf" srcId="{80444B1B-4B9A-428E-AD8D-83E765CBC917}" destId="{EBF8A608-779C-4C98-A0F6-6C276CAC1267}" srcOrd="0" destOrd="0" presId="urn:microsoft.com/office/officeart/2005/8/layout/radial1"/>
    <dgm:cxn modelId="{E534C296-CA1E-4736-8435-72E3E415C8AC}" type="presOf" srcId="{64BB87C6-18C9-4DDD-BB6F-21AB690CA81A}" destId="{97F07E31-CF75-438E-946F-10775C6D8184}" srcOrd="1" destOrd="0" presId="urn:microsoft.com/office/officeart/2005/8/layout/radial1"/>
    <dgm:cxn modelId="{CE0577A1-F90E-4564-8534-EC843C21CF23}" type="presOf" srcId="{B7BEBF49-CD1B-476F-B5D4-BE4532906D29}" destId="{E820734D-A8DD-4F2A-891C-A7DEF3B4BBE1}" srcOrd="0" destOrd="0" presId="urn:microsoft.com/office/officeart/2005/8/layout/radial1"/>
    <dgm:cxn modelId="{D137F9A4-62CE-452E-BC34-D7227FDD0C9F}" type="presOf" srcId="{AD7D65DA-7655-4E78-AD9A-377A1882ABA2}" destId="{9DF977FA-053F-4257-A518-45018F040205}" srcOrd="0" destOrd="0" presId="urn:microsoft.com/office/officeart/2005/8/layout/radial1"/>
    <dgm:cxn modelId="{63EEFDAF-8C38-42DB-85E6-072CB093C1A4}" srcId="{AD7D65DA-7655-4E78-AD9A-377A1882ABA2}" destId="{D553AF21-6FDE-47E2-9E24-1288A76C773E}" srcOrd="2" destOrd="0" parTransId="{3CCBAB1D-FC19-4A42-A33F-38D4F64E1104}" sibTransId="{EBB0E03A-43D5-4164-A415-D9051521F175}"/>
    <dgm:cxn modelId="{2C350ED6-56A7-4846-97D1-103D30E78D26}" type="presOf" srcId="{42388403-C354-4987-8A3B-33749F3DA6E2}" destId="{D92E4503-553B-4C7E-8529-CF81668A5811}" srcOrd="1" destOrd="0" presId="urn:microsoft.com/office/officeart/2005/8/layout/radial1"/>
    <dgm:cxn modelId="{B3EEEDD9-5943-4816-8BEB-D7A2FA9A769C}" type="presOf" srcId="{D553AF21-6FDE-47E2-9E24-1288A76C773E}" destId="{DD21915E-F3AA-47BB-B789-95CE13B27665}" srcOrd="0" destOrd="0" presId="urn:microsoft.com/office/officeart/2005/8/layout/radial1"/>
    <dgm:cxn modelId="{876D91F3-0CEF-4010-8CEE-5DF4EE0F8C66}" srcId="{AD7D65DA-7655-4E78-AD9A-377A1882ABA2}" destId="{0301F9BE-6848-4D03-91BF-99A1748F5FD2}" srcOrd="0" destOrd="0" parTransId="{D0E11F3F-9778-47C0-AFC4-52B5E9CA96F5}" sibTransId="{206D48E8-BA52-40E9-9815-2C55606C9308}"/>
    <dgm:cxn modelId="{342E4AF5-F831-4771-8230-92EF6547AAE9}" type="presOf" srcId="{64BB87C6-18C9-4DDD-BB6F-21AB690CA81A}" destId="{1B9A4E49-EB9A-4536-A6A3-BDDB7C6F308F}" srcOrd="0" destOrd="0" presId="urn:microsoft.com/office/officeart/2005/8/layout/radial1"/>
    <dgm:cxn modelId="{B4FB320A-85E4-451D-B4EC-CF88694576B5}" type="presParOf" srcId="{CEF54889-89FE-43ED-A6B7-BB919FEA2ECA}" destId="{9DF977FA-053F-4257-A518-45018F040205}" srcOrd="0" destOrd="0" presId="urn:microsoft.com/office/officeart/2005/8/layout/radial1"/>
    <dgm:cxn modelId="{6F05E509-E50C-4B33-824F-B921D9A15BA6}" type="presParOf" srcId="{CEF54889-89FE-43ED-A6B7-BB919FEA2ECA}" destId="{CEB5AB91-F349-408B-985A-26D6FB161466}" srcOrd="1" destOrd="0" presId="urn:microsoft.com/office/officeart/2005/8/layout/radial1"/>
    <dgm:cxn modelId="{E8F8D41F-2358-4143-BC91-C31237A3D351}" type="presParOf" srcId="{CEB5AB91-F349-408B-985A-26D6FB161466}" destId="{E319FDDD-4A9F-4753-9C8A-53275F8EC4FD}" srcOrd="0" destOrd="0" presId="urn:microsoft.com/office/officeart/2005/8/layout/radial1"/>
    <dgm:cxn modelId="{FE70CC29-EB8A-4A39-A86B-F0646249E4A1}" type="presParOf" srcId="{CEF54889-89FE-43ED-A6B7-BB919FEA2ECA}" destId="{491111E3-049D-4A61-AF0E-E4FC60F0F9BF}" srcOrd="2" destOrd="0" presId="urn:microsoft.com/office/officeart/2005/8/layout/radial1"/>
    <dgm:cxn modelId="{5CDD3567-0353-4226-889B-BC0002BD5175}" type="presParOf" srcId="{CEF54889-89FE-43ED-A6B7-BB919FEA2ECA}" destId="{2879B131-6F08-44AF-B742-A6802BA3B692}" srcOrd="3" destOrd="0" presId="urn:microsoft.com/office/officeart/2005/8/layout/radial1"/>
    <dgm:cxn modelId="{7BE8707E-660D-43A7-9259-FFEE76B24FD7}" type="presParOf" srcId="{2879B131-6F08-44AF-B742-A6802BA3B692}" destId="{CEEEEFB1-E923-42DF-AFA8-6D2F07B48BB6}" srcOrd="0" destOrd="0" presId="urn:microsoft.com/office/officeart/2005/8/layout/radial1"/>
    <dgm:cxn modelId="{8D67A5A5-6FC7-400A-ADED-F00F2A762C3F}" type="presParOf" srcId="{CEF54889-89FE-43ED-A6B7-BB919FEA2ECA}" destId="{E820734D-A8DD-4F2A-891C-A7DEF3B4BBE1}" srcOrd="4" destOrd="0" presId="urn:microsoft.com/office/officeart/2005/8/layout/radial1"/>
    <dgm:cxn modelId="{29F4F354-7BA8-4744-AD55-1E45CBF26F90}" type="presParOf" srcId="{CEF54889-89FE-43ED-A6B7-BB919FEA2ECA}" destId="{A8D9F9F4-0925-4C28-9F32-A6C2B47D0A57}" srcOrd="5" destOrd="0" presId="urn:microsoft.com/office/officeart/2005/8/layout/radial1"/>
    <dgm:cxn modelId="{F63EC7E1-B8EC-45FC-A525-909BDE2D842B}" type="presParOf" srcId="{A8D9F9F4-0925-4C28-9F32-A6C2B47D0A57}" destId="{49C26D61-BA1B-4F67-BFF0-98EA25E4A105}" srcOrd="0" destOrd="0" presId="urn:microsoft.com/office/officeart/2005/8/layout/radial1"/>
    <dgm:cxn modelId="{02252DC6-1F96-48E1-8387-F105DE3ABA47}" type="presParOf" srcId="{CEF54889-89FE-43ED-A6B7-BB919FEA2ECA}" destId="{DD21915E-F3AA-47BB-B789-95CE13B27665}" srcOrd="6" destOrd="0" presId="urn:microsoft.com/office/officeart/2005/8/layout/radial1"/>
    <dgm:cxn modelId="{510DC6E1-A027-4778-99C7-403F9FCB33E3}" type="presParOf" srcId="{CEF54889-89FE-43ED-A6B7-BB919FEA2ECA}" destId="{1B9A4E49-EB9A-4536-A6A3-BDDB7C6F308F}" srcOrd="7" destOrd="0" presId="urn:microsoft.com/office/officeart/2005/8/layout/radial1"/>
    <dgm:cxn modelId="{6ACBD1A5-765A-4EBE-A887-38C13D062A92}" type="presParOf" srcId="{1B9A4E49-EB9A-4536-A6A3-BDDB7C6F308F}" destId="{97F07E31-CF75-438E-946F-10775C6D8184}" srcOrd="0" destOrd="0" presId="urn:microsoft.com/office/officeart/2005/8/layout/radial1"/>
    <dgm:cxn modelId="{4520CBE6-31A1-4AEA-96A9-0D047DBC2FE9}" type="presParOf" srcId="{CEF54889-89FE-43ED-A6B7-BB919FEA2ECA}" destId="{40E19D45-BD35-42EF-B95B-58AB754D5D26}" srcOrd="8" destOrd="0" presId="urn:microsoft.com/office/officeart/2005/8/layout/radial1"/>
    <dgm:cxn modelId="{CEC20B7C-5B8D-4040-AD84-0256B5F560B9}" type="presParOf" srcId="{CEF54889-89FE-43ED-A6B7-BB919FEA2ECA}" destId="{ED177DB6-04C3-483E-AFCF-9BC97B8E9FA6}" srcOrd="9" destOrd="0" presId="urn:microsoft.com/office/officeart/2005/8/layout/radial1"/>
    <dgm:cxn modelId="{27CE3684-7F26-4F23-BD07-017FFEC1C56E}" type="presParOf" srcId="{ED177DB6-04C3-483E-AFCF-9BC97B8E9FA6}" destId="{D92E4503-553B-4C7E-8529-CF81668A5811}" srcOrd="0" destOrd="0" presId="urn:microsoft.com/office/officeart/2005/8/layout/radial1"/>
    <dgm:cxn modelId="{A7C6D7C8-EE3E-40B1-8329-FE79CDC13924}" type="presParOf" srcId="{CEF54889-89FE-43ED-A6B7-BB919FEA2ECA}" destId="{EBF8A608-779C-4C98-A0F6-6C276CAC1267}" srcOrd="1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1AB99A-88BF-47EB-B06F-A4E8669EF667}" type="doc">
      <dgm:prSet loTypeId="urn:microsoft.com/office/officeart/2005/8/layout/hList6" loCatId="list" qsTypeId="urn:microsoft.com/office/officeart/2005/8/quickstyle/simple1" qsCatId="simple" csTypeId="urn:microsoft.com/office/officeart/2005/8/colors/accent2_2" csCatId="accent2" phldr="1"/>
      <dgm:spPr/>
      <dgm:t>
        <a:bodyPr/>
        <a:lstStyle/>
        <a:p>
          <a:endParaRPr lang="nb-NO"/>
        </a:p>
      </dgm:t>
    </dgm:pt>
    <dgm:pt modelId="{3121E9F9-CB97-4420-8547-7A4466E1A83F}">
      <dgm:prSet phldrT="[Text]"/>
      <dgm:spPr/>
      <dgm:t>
        <a:bodyPr/>
        <a:lstStyle/>
        <a:p>
          <a:r>
            <a:rPr lang="nb-NO" err="1"/>
            <a:t>Task</a:t>
          </a:r>
          <a:r>
            <a:rPr lang="nb-NO"/>
            <a:t> </a:t>
          </a:r>
          <a:r>
            <a:rPr lang="nb-NO" err="1"/>
            <a:t>roles</a:t>
          </a:r>
          <a:endParaRPr lang="nb-NO"/>
        </a:p>
      </dgm:t>
    </dgm:pt>
    <dgm:pt modelId="{E5803EBE-F0B1-47AC-984D-6225FEB1BE9B}" type="parTrans" cxnId="{5B6E4763-E7E1-478C-9EC2-C09593D0100F}">
      <dgm:prSet/>
      <dgm:spPr/>
      <dgm:t>
        <a:bodyPr/>
        <a:lstStyle/>
        <a:p>
          <a:endParaRPr lang="nb-NO"/>
        </a:p>
      </dgm:t>
    </dgm:pt>
    <dgm:pt modelId="{A050C71D-5E62-4B95-97F5-64BFA85954A8}" type="sibTrans" cxnId="{5B6E4763-E7E1-478C-9EC2-C09593D0100F}">
      <dgm:prSet/>
      <dgm:spPr/>
      <dgm:t>
        <a:bodyPr/>
        <a:lstStyle/>
        <a:p>
          <a:endParaRPr lang="nb-NO"/>
        </a:p>
      </dgm:t>
    </dgm:pt>
    <dgm:pt modelId="{937B2577-F6C2-436A-B875-3EF1FF2DAF7B}">
      <dgm:prSet phldrT="[Text]"/>
      <dgm:spPr/>
      <dgm:t>
        <a:bodyPr/>
        <a:lstStyle/>
        <a:p>
          <a:pPr>
            <a:buFont typeface="+mj-lt"/>
            <a:buAutoNum type="arabicPeriod"/>
          </a:pPr>
          <a:r>
            <a:rPr lang="en-US" b="0" i="0"/>
            <a:t>Initiator-contributor</a:t>
          </a:r>
          <a:endParaRPr lang="nb-NO"/>
        </a:p>
      </dgm:t>
    </dgm:pt>
    <dgm:pt modelId="{E9B58432-A0A3-487A-9F25-903AC52DE758}" type="parTrans" cxnId="{0607D215-3F54-4254-9101-46AFC07D2F51}">
      <dgm:prSet/>
      <dgm:spPr/>
      <dgm:t>
        <a:bodyPr/>
        <a:lstStyle/>
        <a:p>
          <a:endParaRPr lang="nb-NO"/>
        </a:p>
      </dgm:t>
    </dgm:pt>
    <dgm:pt modelId="{4EB89F75-91FE-42E0-B6C4-4DE3413C2658}" type="sibTrans" cxnId="{0607D215-3F54-4254-9101-46AFC07D2F51}">
      <dgm:prSet/>
      <dgm:spPr/>
      <dgm:t>
        <a:bodyPr/>
        <a:lstStyle/>
        <a:p>
          <a:endParaRPr lang="nb-NO"/>
        </a:p>
      </dgm:t>
    </dgm:pt>
    <dgm:pt modelId="{E9EFF990-0737-40FD-8842-B937BB4F80BF}">
      <dgm:prSet phldrT="[Text]"/>
      <dgm:spPr/>
      <dgm:t>
        <a:bodyPr/>
        <a:lstStyle/>
        <a:p>
          <a:r>
            <a:rPr lang="nb-NO"/>
            <a:t>Personal </a:t>
          </a:r>
          <a:r>
            <a:rPr lang="nb-NO" err="1"/>
            <a:t>Roles</a:t>
          </a:r>
          <a:endParaRPr lang="nb-NO"/>
        </a:p>
      </dgm:t>
    </dgm:pt>
    <dgm:pt modelId="{1D3CF033-5154-4C84-8F53-2F8080E720C2}" type="parTrans" cxnId="{03711409-AD80-4CEB-9F64-0457AAB24115}">
      <dgm:prSet/>
      <dgm:spPr/>
      <dgm:t>
        <a:bodyPr/>
        <a:lstStyle/>
        <a:p>
          <a:endParaRPr lang="nb-NO"/>
        </a:p>
      </dgm:t>
    </dgm:pt>
    <dgm:pt modelId="{6AB328A0-AE39-4D55-89A1-A9E038A081F3}" type="sibTrans" cxnId="{03711409-AD80-4CEB-9F64-0457AAB24115}">
      <dgm:prSet/>
      <dgm:spPr/>
      <dgm:t>
        <a:bodyPr/>
        <a:lstStyle/>
        <a:p>
          <a:endParaRPr lang="nb-NO"/>
        </a:p>
      </dgm:t>
    </dgm:pt>
    <dgm:pt modelId="{F75CB8F5-4F11-4E87-9598-70A6A9CE9A72}">
      <dgm:prSet phldrT="[Text]"/>
      <dgm:spPr/>
      <dgm:t>
        <a:bodyPr/>
        <a:lstStyle/>
        <a:p>
          <a:r>
            <a:rPr lang="nb-NO" err="1"/>
            <a:t>Encourager</a:t>
          </a:r>
          <a:endParaRPr lang="nb-NO"/>
        </a:p>
      </dgm:t>
    </dgm:pt>
    <dgm:pt modelId="{338B82B7-5967-4A82-B437-7B40B11D617E}" type="parTrans" cxnId="{26F95E0A-16E3-41B4-BBAA-9F5557953351}">
      <dgm:prSet/>
      <dgm:spPr/>
      <dgm:t>
        <a:bodyPr/>
        <a:lstStyle/>
        <a:p>
          <a:endParaRPr lang="nb-NO"/>
        </a:p>
      </dgm:t>
    </dgm:pt>
    <dgm:pt modelId="{C6F7ABBF-70A4-4514-9B4E-DF82F7B7DD0D}" type="sibTrans" cxnId="{26F95E0A-16E3-41B4-BBAA-9F5557953351}">
      <dgm:prSet/>
      <dgm:spPr/>
      <dgm:t>
        <a:bodyPr/>
        <a:lstStyle/>
        <a:p>
          <a:endParaRPr lang="nb-NO"/>
        </a:p>
      </dgm:t>
    </dgm:pt>
    <dgm:pt modelId="{150E62B4-D9EA-43B2-964E-758E62C416FA}">
      <dgm:prSet phldrT="[Text]"/>
      <dgm:spPr/>
      <dgm:t>
        <a:bodyPr/>
        <a:lstStyle/>
        <a:p>
          <a:r>
            <a:rPr lang="nb-NO" err="1"/>
            <a:t>Dysfunctional</a:t>
          </a:r>
          <a:r>
            <a:rPr lang="nb-NO"/>
            <a:t> </a:t>
          </a:r>
          <a:r>
            <a:rPr lang="nb-NO" err="1"/>
            <a:t>Roles</a:t>
          </a:r>
          <a:endParaRPr lang="nb-NO"/>
        </a:p>
      </dgm:t>
    </dgm:pt>
    <dgm:pt modelId="{E4C6FE72-ECB2-47E8-97AD-F86CD69CF589}" type="parTrans" cxnId="{7D5AEB7D-651A-4A8B-9BF9-65089E12F951}">
      <dgm:prSet/>
      <dgm:spPr/>
      <dgm:t>
        <a:bodyPr/>
        <a:lstStyle/>
        <a:p>
          <a:endParaRPr lang="nb-NO"/>
        </a:p>
      </dgm:t>
    </dgm:pt>
    <dgm:pt modelId="{DCBF6171-EE3D-418E-BF9A-7D4BCDB10A02}" type="sibTrans" cxnId="{7D5AEB7D-651A-4A8B-9BF9-65089E12F951}">
      <dgm:prSet/>
      <dgm:spPr/>
      <dgm:t>
        <a:bodyPr/>
        <a:lstStyle/>
        <a:p>
          <a:endParaRPr lang="nb-NO"/>
        </a:p>
      </dgm:t>
    </dgm:pt>
    <dgm:pt modelId="{4F0BE967-0404-43D0-9DBA-B52EFF39F129}">
      <dgm:prSet phldrT="[Text]"/>
      <dgm:spPr/>
      <dgm:t>
        <a:bodyPr/>
        <a:lstStyle/>
        <a:p>
          <a:r>
            <a:rPr lang="nb-NO"/>
            <a:t>Aggressor</a:t>
          </a:r>
        </a:p>
      </dgm:t>
    </dgm:pt>
    <dgm:pt modelId="{655D9976-952B-4976-AE28-FD1767BE6A8C}" type="parTrans" cxnId="{033E4936-1FB7-4BC0-8E49-49C67E2C46C8}">
      <dgm:prSet/>
      <dgm:spPr/>
      <dgm:t>
        <a:bodyPr/>
        <a:lstStyle/>
        <a:p>
          <a:endParaRPr lang="nb-NO"/>
        </a:p>
      </dgm:t>
    </dgm:pt>
    <dgm:pt modelId="{A0082732-8AE2-4997-8FC2-518085FD1C4F}" type="sibTrans" cxnId="{033E4936-1FB7-4BC0-8E49-49C67E2C46C8}">
      <dgm:prSet/>
      <dgm:spPr/>
      <dgm:t>
        <a:bodyPr/>
        <a:lstStyle/>
        <a:p>
          <a:endParaRPr lang="nb-NO"/>
        </a:p>
      </dgm:t>
    </dgm:pt>
    <dgm:pt modelId="{6076AC0E-B900-4708-A0FF-6F4FA88A8E04}">
      <dgm:prSet phldrT="[Text]"/>
      <dgm:spPr/>
      <dgm:t>
        <a:bodyPr/>
        <a:lstStyle/>
        <a:p>
          <a:pPr>
            <a:buFont typeface="+mj-lt"/>
            <a:buAutoNum type="arabicPeriod"/>
          </a:pPr>
          <a:r>
            <a:rPr lang="en-US" b="0" i="0"/>
            <a:t>Information seeker</a:t>
          </a:r>
          <a:endParaRPr lang="nb-NO"/>
        </a:p>
      </dgm:t>
    </dgm:pt>
    <dgm:pt modelId="{779926C6-411E-4D90-BCEC-D5C3B8EAE338}" type="parTrans" cxnId="{9440DD83-C1A1-49D3-8BC8-E8B719993C52}">
      <dgm:prSet/>
      <dgm:spPr/>
      <dgm:t>
        <a:bodyPr/>
        <a:lstStyle/>
        <a:p>
          <a:endParaRPr lang="nb-NO"/>
        </a:p>
      </dgm:t>
    </dgm:pt>
    <dgm:pt modelId="{7F97BA4D-4314-4D10-BB17-8B0678C5D0C6}" type="sibTrans" cxnId="{9440DD83-C1A1-49D3-8BC8-E8B719993C52}">
      <dgm:prSet/>
      <dgm:spPr/>
      <dgm:t>
        <a:bodyPr/>
        <a:lstStyle/>
        <a:p>
          <a:endParaRPr lang="nb-NO"/>
        </a:p>
      </dgm:t>
    </dgm:pt>
    <dgm:pt modelId="{7373717E-77BA-4D3E-B296-2B4E2B15DE76}">
      <dgm:prSet phldrT="[Text]"/>
      <dgm:spPr/>
      <dgm:t>
        <a:bodyPr/>
        <a:lstStyle/>
        <a:p>
          <a:pPr>
            <a:buFont typeface="+mj-lt"/>
            <a:buAutoNum type="arabicPeriod"/>
          </a:pPr>
          <a:r>
            <a:rPr lang="nb-NO"/>
            <a:t>Information giver</a:t>
          </a:r>
        </a:p>
      </dgm:t>
    </dgm:pt>
    <dgm:pt modelId="{AFB552CA-FD2D-412D-9EE2-E606E569B2AF}" type="parTrans" cxnId="{B5E3C7C9-16C7-49A3-B279-4EC25001C020}">
      <dgm:prSet/>
      <dgm:spPr/>
      <dgm:t>
        <a:bodyPr/>
        <a:lstStyle/>
        <a:p>
          <a:endParaRPr lang="nb-NO"/>
        </a:p>
      </dgm:t>
    </dgm:pt>
    <dgm:pt modelId="{C2E63929-6EFD-4997-BF69-2AA71DCDF674}" type="sibTrans" cxnId="{B5E3C7C9-16C7-49A3-B279-4EC25001C020}">
      <dgm:prSet/>
      <dgm:spPr/>
      <dgm:t>
        <a:bodyPr/>
        <a:lstStyle/>
        <a:p>
          <a:endParaRPr lang="nb-NO"/>
        </a:p>
      </dgm:t>
    </dgm:pt>
    <dgm:pt modelId="{2EFCD0E3-5CE4-4725-9F10-2CA09FE4EFD7}">
      <dgm:prSet phldrT="[Text]"/>
      <dgm:spPr/>
      <dgm:t>
        <a:bodyPr/>
        <a:lstStyle/>
        <a:p>
          <a:pPr>
            <a:buFont typeface="+mj-lt"/>
            <a:buAutoNum type="arabicPeriod"/>
          </a:pPr>
          <a:r>
            <a:rPr lang="nb-NO"/>
            <a:t>Opinion </a:t>
          </a:r>
          <a:r>
            <a:rPr lang="nb-NO" err="1"/>
            <a:t>seeker</a:t>
          </a:r>
          <a:endParaRPr lang="nb-NO"/>
        </a:p>
      </dgm:t>
    </dgm:pt>
    <dgm:pt modelId="{03925815-5C65-4762-8170-E9325DF7EC35}" type="parTrans" cxnId="{6009EBF6-5A35-4320-9680-20543C40ED2F}">
      <dgm:prSet/>
      <dgm:spPr/>
      <dgm:t>
        <a:bodyPr/>
        <a:lstStyle/>
        <a:p>
          <a:endParaRPr lang="nb-NO"/>
        </a:p>
      </dgm:t>
    </dgm:pt>
    <dgm:pt modelId="{058F695F-5CA2-479C-B348-A64A8BBDD993}" type="sibTrans" cxnId="{6009EBF6-5A35-4320-9680-20543C40ED2F}">
      <dgm:prSet/>
      <dgm:spPr/>
      <dgm:t>
        <a:bodyPr/>
        <a:lstStyle/>
        <a:p>
          <a:endParaRPr lang="nb-NO"/>
        </a:p>
      </dgm:t>
    </dgm:pt>
    <dgm:pt modelId="{BE6B8CF2-17A9-4662-AC35-65DE172C2F72}">
      <dgm:prSet phldrT="[Text]"/>
      <dgm:spPr/>
      <dgm:t>
        <a:bodyPr/>
        <a:lstStyle/>
        <a:p>
          <a:pPr>
            <a:buFont typeface="+mj-lt"/>
            <a:buAutoNum type="arabicPeriod"/>
          </a:pPr>
          <a:r>
            <a:rPr lang="en-US" b="0" i="0"/>
            <a:t>Opinion giver</a:t>
          </a:r>
          <a:endParaRPr lang="nb-NO"/>
        </a:p>
      </dgm:t>
    </dgm:pt>
    <dgm:pt modelId="{68385359-C25A-4B44-B2E9-3600655A89A7}" type="parTrans" cxnId="{9E41D7D9-E5FC-4165-A8F8-3747DF1EC991}">
      <dgm:prSet/>
      <dgm:spPr/>
      <dgm:t>
        <a:bodyPr/>
        <a:lstStyle/>
        <a:p>
          <a:endParaRPr lang="nb-NO"/>
        </a:p>
      </dgm:t>
    </dgm:pt>
    <dgm:pt modelId="{54C6C207-DD59-4A82-827D-49CE09EA86C9}" type="sibTrans" cxnId="{9E41D7D9-E5FC-4165-A8F8-3747DF1EC991}">
      <dgm:prSet/>
      <dgm:spPr/>
      <dgm:t>
        <a:bodyPr/>
        <a:lstStyle/>
        <a:p>
          <a:endParaRPr lang="nb-NO"/>
        </a:p>
      </dgm:t>
    </dgm:pt>
    <dgm:pt modelId="{3C9A11B7-60A8-477E-8F4E-5EED3F9A4808}">
      <dgm:prSet phldrT="[Text]"/>
      <dgm:spPr/>
      <dgm:t>
        <a:bodyPr/>
        <a:lstStyle/>
        <a:p>
          <a:pPr>
            <a:buFont typeface="+mj-lt"/>
            <a:buAutoNum type="arabicPeriod"/>
          </a:pPr>
          <a:r>
            <a:rPr lang="nb-NO" err="1"/>
            <a:t>Elaborator</a:t>
          </a:r>
          <a:endParaRPr lang="nb-NO"/>
        </a:p>
      </dgm:t>
    </dgm:pt>
    <dgm:pt modelId="{9DB2F651-6884-47A6-8E2B-21FD4BA5105E}" type="parTrans" cxnId="{0BA8027F-F552-4218-B6E9-6F0A6EF58123}">
      <dgm:prSet/>
      <dgm:spPr/>
      <dgm:t>
        <a:bodyPr/>
        <a:lstStyle/>
        <a:p>
          <a:endParaRPr lang="nb-NO"/>
        </a:p>
      </dgm:t>
    </dgm:pt>
    <dgm:pt modelId="{C66713E5-9EA3-4F52-86BB-053001286C89}" type="sibTrans" cxnId="{0BA8027F-F552-4218-B6E9-6F0A6EF58123}">
      <dgm:prSet/>
      <dgm:spPr/>
      <dgm:t>
        <a:bodyPr/>
        <a:lstStyle/>
        <a:p>
          <a:endParaRPr lang="nb-NO"/>
        </a:p>
      </dgm:t>
    </dgm:pt>
    <dgm:pt modelId="{B4A0E0EB-EEF7-4F0B-80FA-C7DD41DB274D}">
      <dgm:prSet phldrT="[Text]"/>
      <dgm:spPr/>
      <dgm:t>
        <a:bodyPr/>
        <a:lstStyle/>
        <a:p>
          <a:pPr>
            <a:buFont typeface="+mj-lt"/>
            <a:buAutoNum type="arabicPeriod"/>
          </a:pPr>
          <a:r>
            <a:rPr lang="nb-NO" err="1"/>
            <a:t>Coordinator</a:t>
          </a:r>
          <a:endParaRPr lang="nb-NO"/>
        </a:p>
      </dgm:t>
    </dgm:pt>
    <dgm:pt modelId="{087F5C6F-360F-4A4C-A942-8A7E2D9A6B91}" type="parTrans" cxnId="{DB00AA4C-6E99-4E26-AC9B-35BDE70025DF}">
      <dgm:prSet/>
      <dgm:spPr/>
      <dgm:t>
        <a:bodyPr/>
        <a:lstStyle/>
        <a:p>
          <a:endParaRPr lang="nb-NO"/>
        </a:p>
      </dgm:t>
    </dgm:pt>
    <dgm:pt modelId="{11523A81-3322-4CB8-AF54-B3B6FCE9320B}" type="sibTrans" cxnId="{DB00AA4C-6E99-4E26-AC9B-35BDE70025DF}">
      <dgm:prSet/>
      <dgm:spPr/>
      <dgm:t>
        <a:bodyPr/>
        <a:lstStyle/>
        <a:p>
          <a:endParaRPr lang="nb-NO"/>
        </a:p>
      </dgm:t>
    </dgm:pt>
    <dgm:pt modelId="{2B73291D-B55C-4C90-A3AB-519E98BEA581}">
      <dgm:prSet phldrT="[Text]"/>
      <dgm:spPr/>
      <dgm:t>
        <a:bodyPr/>
        <a:lstStyle/>
        <a:p>
          <a:pPr>
            <a:buFont typeface="+mj-lt"/>
            <a:buAutoNum type="arabicPeriod"/>
          </a:pPr>
          <a:r>
            <a:rPr lang="nb-NO"/>
            <a:t>Orienter</a:t>
          </a:r>
        </a:p>
      </dgm:t>
    </dgm:pt>
    <dgm:pt modelId="{1F25B727-3909-49E6-A1E3-F4118E652CA7}" type="parTrans" cxnId="{A763C61B-A3B1-4998-BB2F-08E1C0CF26D5}">
      <dgm:prSet/>
      <dgm:spPr/>
      <dgm:t>
        <a:bodyPr/>
        <a:lstStyle/>
        <a:p>
          <a:endParaRPr lang="nb-NO"/>
        </a:p>
      </dgm:t>
    </dgm:pt>
    <dgm:pt modelId="{5DE216FB-C89B-4659-BCD2-4BDAE54326CF}" type="sibTrans" cxnId="{A763C61B-A3B1-4998-BB2F-08E1C0CF26D5}">
      <dgm:prSet/>
      <dgm:spPr/>
      <dgm:t>
        <a:bodyPr/>
        <a:lstStyle/>
        <a:p>
          <a:endParaRPr lang="nb-NO"/>
        </a:p>
      </dgm:t>
    </dgm:pt>
    <dgm:pt modelId="{91A21CEC-51CF-4A91-A574-248B777EA5F0}">
      <dgm:prSet phldrT="[Text]"/>
      <dgm:spPr/>
      <dgm:t>
        <a:bodyPr/>
        <a:lstStyle/>
        <a:p>
          <a:pPr>
            <a:buFont typeface="+mj-lt"/>
            <a:buAutoNum type="arabicPeriod"/>
          </a:pPr>
          <a:r>
            <a:rPr lang="nb-NO" err="1"/>
            <a:t>Evaluator</a:t>
          </a:r>
          <a:r>
            <a:rPr lang="nb-NO"/>
            <a:t>/</a:t>
          </a:r>
          <a:r>
            <a:rPr lang="nb-NO" err="1"/>
            <a:t>Critic</a:t>
          </a:r>
          <a:endParaRPr lang="nb-NO"/>
        </a:p>
      </dgm:t>
    </dgm:pt>
    <dgm:pt modelId="{6410BF8C-110C-4FB0-A499-D6ADCDE44AD7}" type="parTrans" cxnId="{2213C225-3C37-4D82-A469-606BF03B0FB1}">
      <dgm:prSet/>
      <dgm:spPr/>
      <dgm:t>
        <a:bodyPr/>
        <a:lstStyle/>
        <a:p>
          <a:endParaRPr lang="nb-NO"/>
        </a:p>
      </dgm:t>
    </dgm:pt>
    <dgm:pt modelId="{6A037451-52D7-4237-80E0-08C6BF9BEE24}" type="sibTrans" cxnId="{2213C225-3C37-4D82-A469-606BF03B0FB1}">
      <dgm:prSet/>
      <dgm:spPr/>
      <dgm:t>
        <a:bodyPr/>
        <a:lstStyle/>
        <a:p>
          <a:endParaRPr lang="nb-NO"/>
        </a:p>
      </dgm:t>
    </dgm:pt>
    <dgm:pt modelId="{1B095D84-3B29-4A37-80C4-8D354D5BBD89}">
      <dgm:prSet phldrT="[Text]"/>
      <dgm:spPr/>
      <dgm:t>
        <a:bodyPr/>
        <a:lstStyle/>
        <a:p>
          <a:pPr>
            <a:buFont typeface="+mj-lt"/>
            <a:buAutoNum type="arabicPeriod"/>
          </a:pPr>
          <a:r>
            <a:rPr lang="nb-NO"/>
            <a:t>Energizer</a:t>
          </a:r>
        </a:p>
      </dgm:t>
    </dgm:pt>
    <dgm:pt modelId="{A73C0BA4-D0BE-45DE-9962-D651C230D945}" type="parTrans" cxnId="{2842AB96-D5DE-463B-99C3-B196E0849955}">
      <dgm:prSet/>
      <dgm:spPr/>
      <dgm:t>
        <a:bodyPr/>
        <a:lstStyle/>
        <a:p>
          <a:endParaRPr lang="nb-NO"/>
        </a:p>
      </dgm:t>
    </dgm:pt>
    <dgm:pt modelId="{3E53B284-6F77-4C44-805C-A511D23E4BC4}" type="sibTrans" cxnId="{2842AB96-D5DE-463B-99C3-B196E0849955}">
      <dgm:prSet/>
      <dgm:spPr/>
      <dgm:t>
        <a:bodyPr/>
        <a:lstStyle/>
        <a:p>
          <a:endParaRPr lang="nb-NO"/>
        </a:p>
      </dgm:t>
    </dgm:pt>
    <dgm:pt modelId="{72B32571-ACCA-4AE0-A45A-0027EBB08BB4}">
      <dgm:prSet phldrT="[Text]"/>
      <dgm:spPr/>
      <dgm:t>
        <a:bodyPr/>
        <a:lstStyle/>
        <a:p>
          <a:pPr>
            <a:buFont typeface="+mj-lt"/>
            <a:buAutoNum type="arabicPeriod"/>
          </a:pPr>
          <a:r>
            <a:rPr lang="nb-NO" err="1"/>
            <a:t>Procedural</a:t>
          </a:r>
          <a:r>
            <a:rPr lang="nb-NO"/>
            <a:t> </a:t>
          </a:r>
          <a:r>
            <a:rPr lang="nb-NO" err="1"/>
            <a:t>Technician</a:t>
          </a:r>
          <a:endParaRPr lang="nb-NO"/>
        </a:p>
      </dgm:t>
    </dgm:pt>
    <dgm:pt modelId="{B6EB6008-77B3-47EA-AAD8-095F404D3F85}" type="parTrans" cxnId="{015F40A6-D222-4770-A354-93FC5DA2123C}">
      <dgm:prSet/>
      <dgm:spPr/>
      <dgm:t>
        <a:bodyPr/>
        <a:lstStyle/>
        <a:p>
          <a:endParaRPr lang="nb-NO"/>
        </a:p>
      </dgm:t>
    </dgm:pt>
    <dgm:pt modelId="{5600A42E-AA50-4BA9-842D-45B33D44E8BE}" type="sibTrans" cxnId="{015F40A6-D222-4770-A354-93FC5DA2123C}">
      <dgm:prSet/>
      <dgm:spPr/>
      <dgm:t>
        <a:bodyPr/>
        <a:lstStyle/>
        <a:p>
          <a:endParaRPr lang="nb-NO"/>
        </a:p>
      </dgm:t>
    </dgm:pt>
    <dgm:pt modelId="{4E470B6F-2AAD-49F4-8EEB-2D9F65945E8D}">
      <dgm:prSet phldrT="[Text]"/>
      <dgm:spPr/>
      <dgm:t>
        <a:bodyPr/>
        <a:lstStyle/>
        <a:p>
          <a:pPr>
            <a:buFont typeface="+mj-lt"/>
            <a:buAutoNum type="arabicPeriod"/>
          </a:pPr>
          <a:r>
            <a:rPr lang="nb-NO"/>
            <a:t>Recorder</a:t>
          </a:r>
        </a:p>
      </dgm:t>
    </dgm:pt>
    <dgm:pt modelId="{6C608888-A115-487C-A9D5-A47FDCFA7AA9}" type="parTrans" cxnId="{D0CFB9D0-1E6C-42C8-AA20-1D545856C887}">
      <dgm:prSet/>
      <dgm:spPr/>
      <dgm:t>
        <a:bodyPr/>
        <a:lstStyle/>
        <a:p>
          <a:endParaRPr lang="nb-NO"/>
        </a:p>
      </dgm:t>
    </dgm:pt>
    <dgm:pt modelId="{E79CAD68-30AA-4491-A704-374DC3ECD0B0}" type="sibTrans" cxnId="{D0CFB9D0-1E6C-42C8-AA20-1D545856C887}">
      <dgm:prSet/>
      <dgm:spPr/>
      <dgm:t>
        <a:bodyPr/>
        <a:lstStyle/>
        <a:p>
          <a:endParaRPr lang="nb-NO"/>
        </a:p>
      </dgm:t>
    </dgm:pt>
    <dgm:pt modelId="{04B3A95C-F38D-4217-AF39-5200E58B85AD}">
      <dgm:prSet phldrT="[Text]"/>
      <dgm:spPr/>
      <dgm:t>
        <a:bodyPr/>
        <a:lstStyle/>
        <a:p>
          <a:r>
            <a:rPr lang="nb-NO" err="1"/>
            <a:t>Harmonizer</a:t>
          </a:r>
          <a:endParaRPr lang="nb-NO"/>
        </a:p>
      </dgm:t>
    </dgm:pt>
    <dgm:pt modelId="{CAB4B683-844C-4BE6-9A91-247AB7D32979}" type="parTrans" cxnId="{F1BB8504-F2EC-4CDC-8324-79175D6FBF48}">
      <dgm:prSet/>
      <dgm:spPr/>
      <dgm:t>
        <a:bodyPr/>
        <a:lstStyle/>
        <a:p>
          <a:endParaRPr lang="nb-NO"/>
        </a:p>
      </dgm:t>
    </dgm:pt>
    <dgm:pt modelId="{DF1ED881-76C7-4E13-B640-41A3BD22C6F0}" type="sibTrans" cxnId="{F1BB8504-F2EC-4CDC-8324-79175D6FBF48}">
      <dgm:prSet/>
      <dgm:spPr/>
      <dgm:t>
        <a:bodyPr/>
        <a:lstStyle/>
        <a:p>
          <a:endParaRPr lang="nb-NO"/>
        </a:p>
      </dgm:t>
    </dgm:pt>
    <dgm:pt modelId="{1E6C21CE-63FC-49E8-8B1D-56D073294ADA}">
      <dgm:prSet phldrT="[Text]"/>
      <dgm:spPr/>
      <dgm:t>
        <a:bodyPr/>
        <a:lstStyle/>
        <a:p>
          <a:r>
            <a:rPr lang="nb-NO" err="1"/>
            <a:t>Compromizer</a:t>
          </a:r>
          <a:endParaRPr lang="nb-NO"/>
        </a:p>
      </dgm:t>
    </dgm:pt>
    <dgm:pt modelId="{FDF90CF7-58A5-4F03-AC97-504FE2C91E02}" type="parTrans" cxnId="{9E3A0DAC-3762-4EBE-AB8B-B4C1FC9F245F}">
      <dgm:prSet/>
      <dgm:spPr/>
      <dgm:t>
        <a:bodyPr/>
        <a:lstStyle/>
        <a:p>
          <a:endParaRPr lang="nb-NO"/>
        </a:p>
      </dgm:t>
    </dgm:pt>
    <dgm:pt modelId="{67539786-5C48-4B3B-B505-0EF336131CAF}" type="sibTrans" cxnId="{9E3A0DAC-3762-4EBE-AB8B-B4C1FC9F245F}">
      <dgm:prSet/>
      <dgm:spPr/>
      <dgm:t>
        <a:bodyPr/>
        <a:lstStyle/>
        <a:p>
          <a:endParaRPr lang="nb-NO"/>
        </a:p>
      </dgm:t>
    </dgm:pt>
    <dgm:pt modelId="{481DCA1F-6D7C-4234-BFBC-FD2D852E74BA}">
      <dgm:prSet phldrT="[Text]"/>
      <dgm:spPr/>
      <dgm:t>
        <a:bodyPr/>
        <a:lstStyle/>
        <a:p>
          <a:r>
            <a:rPr lang="nb-NO" err="1"/>
            <a:t>Gategeeper</a:t>
          </a:r>
          <a:r>
            <a:rPr lang="nb-NO"/>
            <a:t>/</a:t>
          </a:r>
          <a:r>
            <a:rPr lang="nb-NO" err="1"/>
            <a:t>Expediter</a:t>
          </a:r>
          <a:endParaRPr lang="nb-NO"/>
        </a:p>
      </dgm:t>
    </dgm:pt>
    <dgm:pt modelId="{D6533647-ABD1-49E1-A38E-EF86E1BDABA6}" type="parTrans" cxnId="{2A18E1DD-BD45-4F3A-B046-79D2994B3772}">
      <dgm:prSet/>
      <dgm:spPr/>
      <dgm:t>
        <a:bodyPr/>
        <a:lstStyle/>
        <a:p>
          <a:endParaRPr lang="nb-NO"/>
        </a:p>
      </dgm:t>
    </dgm:pt>
    <dgm:pt modelId="{4654296F-6910-414E-9549-F4E7127EB479}" type="sibTrans" cxnId="{2A18E1DD-BD45-4F3A-B046-79D2994B3772}">
      <dgm:prSet/>
      <dgm:spPr/>
      <dgm:t>
        <a:bodyPr/>
        <a:lstStyle/>
        <a:p>
          <a:endParaRPr lang="nb-NO"/>
        </a:p>
      </dgm:t>
    </dgm:pt>
    <dgm:pt modelId="{AE5CDFF9-EA0D-4EF0-855D-51643A05A2B1}">
      <dgm:prSet phldrT="[Text]"/>
      <dgm:spPr/>
      <dgm:t>
        <a:bodyPr/>
        <a:lstStyle/>
        <a:p>
          <a:r>
            <a:rPr lang="nb-NO"/>
            <a:t>Observer/</a:t>
          </a:r>
          <a:r>
            <a:rPr lang="nb-NO" err="1"/>
            <a:t>Commentator</a:t>
          </a:r>
          <a:endParaRPr lang="nb-NO"/>
        </a:p>
      </dgm:t>
    </dgm:pt>
    <dgm:pt modelId="{1AAA65E5-435C-4067-853D-23A267080ADB}" type="parTrans" cxnId="{D851CAA4-6797-4BE1-A97E-0E1A5A6EC0EF}">
      <dgm:prSet/>
      <dgm:spPr/>
      <dgm:t>
        <a:bodyPr/>
        <a:lstStyle/>
        <a:p>
          <a:endParaRPr lang="nb-NO"/>
        </a:p>
      </dgm:t>
    </dgm:pt>
    <dgm:pt modelId="{E0B510E9-CB24-4458-8421-54E0D7460ADA}" type="sibTrans" cxnId="{D851CAA4-6797-4BE1-A97E-0E1A5A6EC0EF}">
      <dgm:prSet/>
      <dgm:spPr/>
      <dgm:t>
        <a:bodyPr/>
        <a:lstStyle/>
        <a:p>
          <a:endParaRPr lang="nb-NO"/>
        </a:p>
      </dgm:t>
    </dgm:pt>
    <dgm:pt modelId="{4BA1742A-752C-4326-A3B1-592CB7E388E4}">
      <dgm:prSet phldrT="[Text]"/>
      <dgm:spPr/>
      <dgm:t>
        <a:bodyPr/>
        <a:lstStyle/>
        <a:p>
          <a:r>
            <a:rPr lang="nb-NO" err="1"/>
            <a:t>Follower</a:t>
          </a:r>
          <a:endParaRPr lang="nb-NO"/>
        </a:p>
      </dgm:t>
    </dgm:pt>
    <dgm:pt modelId="{BDA7C915-68CC-471B-B033-56F5D6091AC1}" type="parTrans" cxnId="{FE853B2B-19E7-4DF2-80E9-5544D4355E95}">
      <dgm:prSet/>
      <dgm:spPr/>
      <dgm:t>
        <a:bodyPr/>
        <a:lstStyle/>
        <a:p>
          <a:endParaRPr lang="nb-NO"/>
        </a:p>
      </dgm:t>
    </dgm:pt>
    <dgm:pt modelId="{1BD6E421-44C3-4D39-928D-03F9687E114A}" type="sibTrans" cxnId="{FE853B2B-19E7-4DF2-80E9-5544D4355E95}">
      <dgm:prSet/>
      <dgm:spPr/>
      <dgm:t>
        <a:bodyPr/>
        <a:lstStyle/>
        <a:p>
          <a:endParaRPr lang="nb-NO"/>
        </a:p>
      </dgm:t>
    </dgm:pt>
    <dgm:pt modelId="{3FF1A7AC-8E42-4EFF-9588-A114668757D2}">
      <dgm:prSet phldrT="[Text]"/>
      <dgm:spPr/>
      <dgm:t>
        <a:bodyPr/>
        <a:lstStyle/>
        <a:p>
          <a:r>
            <a:rPr lang="nb-NO" err="1"/>
            <a:t>Blocker</a:t>
          </a:r>
          <a:endParaRPr lang="nb-NO"/>
        </a:p>
      </dgm:t>
    </dgm:pt>
    <dgm:pt modelId="{7233CD7A-08C5-4A58-871C-ED3403C7DEF9}" type="parTrans" cxnId="{02E7C318-3ECB-4C49-BCCA-5E435944E1A9}">
      <dgm:prSet/>
      <dgm:spPr/>
      <dgm:t>
        <a:bodyPr/>
        <a:lstStyle/>
        <a:p>
          <a:endParaRPr lang="nb-NO"/>
        </a:p>
      </dgm:t>
    </dgm:pt>
    <dgm:pt modelId="{9FA7A287-9E14-4ABF-B69B-FB40A1D7C24C}" type="sibTrans" cxnId="{02E7C318-3ECB-4C49-BCCA-5E435944E1A9}">
      <dgm:prSet/>
      <dgm:spPr/>
      <dgm:t>
        <a:bodyPr/>
        <a:lstStyle/>
        <a:p>
          <a:endParaRPr lang="nb-NO"/>
        </a:p>
      </dgm:t>
    </dgm:pt>
    <dgm:pt modelId="{3663700F-05ED-480B-8AC9-354CA56A27B2}">
      <dgm:prSet phldrT="[Text]"/>
      <dgm:spPr/>
      <dgm:t>
        <a:bodyPr/>
        <a:lstStyle/>
        <a:p>
          <a:r>
            <a:rPr lang="nb-NO" err="1"/>
            <a:t>Recognition</a:t>
          </a:r>
          <a:r>
            <a:rPr lang="nb-NO"/>
            <a:t> </a:t>
          </a:r>
          <a:r>
            <a:rPr lang="nb-NO" err="1"/>
            <a:t>Searcher</a:t>
          </a:r>
          <a:endParaRPr lang="nb-NO"/>
        </a:p>
      </dgm:t>
    </dgm:pt>
    <dgm:pt modelId="{A2C317FA-5704-4695-8B68-9DC6BC04F829}" type="parTrans" cxnId="{D97D729A-0B6A-424D-9A4E-6033413EEC6F}">
      <dgm:prSet/>
      <dgm:spPr/>
      <dgm:t>
        <a:bodyPr/>
        <a:lstStyle/>
        <a:p>
          <a:endParaRPr lang="nb-NO"/>
        </a:p>
      </dgm:t>
    </dgm:pt>
    <dgm:pt modelId="{9B0885C4-AA88-4FED-AD5E-86F06A67B111}" type="sibTrans" cxnId="{D97D729A-0B6A-424D-9A4E-6033413EEC6F}">
      <dgm:prSet/>
      <dgm:spPr/>
      <dgm:t>
        <a:bodyPr/>
        <a:lstStyle/>
        <a:p>
          <a:endParaRPr lang="nb-NO"/>
        </a:p>
      </dgm:t>
    </dgm:pt>
    <dgm:pt modelId="{02923BE3-6C08-464C-974B-0FC9DBD6E7FB}">
      <dgm:prSet phldrT="[Text]"/>
      <dgm:spPr/>
      <dgm:t>
        <a:bodyPr/>
        <a:lstStyle/>
        <a:p>
          <a:r>
            <a:rPr lang="nb-NO" err="1"/>
            <a:t>Self-Confessor</a:t>
          </a:r>
          <a:endParaRPr lang="nb-NO"/>
        </a:p>
      </dgm:t>
    </dgm:pt>
    <dgm:pt modelId="{85851062-B7F7-4F46-8D2C-1A1943F4F942}" type="parTrans" cxnId="{5A8ABC52-8E50-4C52-B951-96A6B3A24255}">
      <dgm:prSet/>
      <dgm:spPr/>
      <dgm:t>
        <a:bodyPr/>
        <a:lstStyle/>
        <a:p>
          <a:endParaRPr lang="nb-NO"/>
        </a:p>
      </dgm:t>
    </dgm:pt>
    <dgm:pt modelId="{E2B531DF-5CBB-4339-B863-3A87AAD8C33B}" type="sibTrans" cxnId="{5A8ABC52-8E50-4C52-B951-96A6B3A24255}">
      <dgm:prSet/>
      <dgm:spPr/>
      <dgm:t>
        <a:bodyPr/>
        <a:lstStyle/>
        <a:p>
          <a:endParaRPr lang="nb-NO"/>
        </a:p>
      </dgm:t>
    </dgm:pt>
    <dgm:pt modelId="{6957C0E1-3865-4C1B-A4C7-4204A6F6435F}">
      <dgm:prSet phldrT="[Text]"/>
      <dgm:spPr/>
      <dgm:t>
        <a:bodyPr/>
        <a:lstStyle/>
        <a:p>
          <a:r>
            <a:rPr lang="nb-NO" err="1"/>
            <a:t>Disrupter</a:t>
          </a:r>
          <a:endParaRPr lang="nb-NO"/>
        </a:p>
      </dgm:t>
    </dgm:pt>
    <dgm:pt modelId="{83E6DA4B-F220-42F4-8993-42A04EC8DA42}" type="parTrans" cxnId="{75718792-C464-4462-BA87-B58548559A65}">
      <dgm:prSet/>
      <dgm:spPr/>
      <dgm:t>
        <a:bodyPr/>
        <a:lstStyle/>
        <a:p>
          <a:endParaRPr lang="nb-NO"/>
        </a:p>
      </dgm:t>
    </dgm:pt>
    <dgm:pt modelId="{8E88D371-23F3-45B8-8356-6651B5E9CD4D}" type="sibTrans" cxnId="{75718792-C464-4462-BA87-B58548559A65}">
      <dgm:prSet/>
      <dgm:spPr/>
      <dgm:t>
        <a:bodyPr/>
        <a:lstStyle/>
        <a:p>
          <a:endParaRPr lang="nb-NO"/>
        </a:p>
      </dgm:t>
    </dgm:pt>
    <dgm:pt modelId="{D07964D1-1F42-4D93-A9AE-6AA4EF2DDFDB}">
      <dgm:prSet phldrT="[Text]"/>
      <dgm:spPr/>
      <dgm:t>
        <a:bodyPr/>
        <a:lstStyle/>
        <a:p>
          <a:r>
            <a:rPr lang="nb-NO" err="1"/>
            <a:t>Dominator</a:t>
          </a:r>
          <a:endParaRPr lang="nb-NO"/>
        </a:p>
      </dgm:t>
    </dgm:pt>
    <dgm:pt modelId="{969273E7-6DCA-4734-8738-76B5799F8634}" type="parTrans" cxnId="{0D12D78F-A771-4C59-8A75-4B78119D1EB6}">
      <dgm:prSet/>
      <dgm:spPr/>
      <dgm:t>
        <a:bodyPr/>
        <a:lstStyle/>
        <a:p>
          <a:endParaRPr lang="nb-NO"/>
        </a:p>
      </dgm:t>
    </dgm:pt>
    <dgm:pt modelId="{00C1C761-6300-44A6-87B8-8EE6DF64CDCA}" type="sibTrans" cxnId="{0D12D78F-A771-4C59-8A75-4B78119D1EB6}">
      <dgm:prSet/>
      <dgm:spPr/>
      <dgm:t>
        <a:bodyPr/>
        <a:lstStyle/>
        <a:p>
          <a:endParaRPr lang="nb-NO"/>
        </a:p>
      </dgm:t>
    </dgm:pt>
    <dgm:pt modelId="{DC34F5FF-A439-4F9C-97B1-0808221B5A53}">
      <dgm:prSet phldrT="[Text]"/>
      <dgm:spPr/>
      <dgm:t>
        <a:bodyPr/>
        <a:lstStyle/>
        <a:p>
          <a:r>
            <a:rPr lang="nb-NO"/>
            <a:t>Help </a:t>
          </a:r>
          <a:r>
            <a:rPr lang="nb-NO" err="1"/>
            <a:t>Seeker</a:t>
          </a:r>
          <a:endParaRPr lang="nb-NO"/>
        </a:p>
      </dgm:t>
    </dgm:pt>
    <dgm:pt modelId="{D9C37154-1DC3-4A20-B367-0B69303F60C1}" type="parTrans" cxnId="{5A8A49A0-46AD-4E42-9581-F0F8679299F9}">
      <dgm:prSet/>
      <dgm:spPr/>
      <dgm:t>
        <a:bodyPr/>
        <a:lstStyle/>
        <a:p>
          <a:endParaRPr lang="nb-NO"/>
        </a:p>
      </dgm:t>
    </dgm:pt>
    <dgm:pt modelId="{6C4797F6-FE62-4C53-8CCF-D3FF13197372}" type="sibTrans" cxnId="{5A8A49A0-46AD-4E42-9581-F0F8679299F9}">
      <dgm:prSet/>
      <dgm:spPr/>
      <dgm:t>
        <a:bodyPr/>
        <a:lstStyle/>
        <a:p>
          <a:endParaRPr lang="nb-NO"/>
        </a:p>
      </dgm:t>
    </dgm:pt>
    <dgm:pt modelId="{AC190330-19EA-435A-A887-0399FB4924AF}">
      <dgm:prSet phldrT="[Text]"/>
      <dgm:spPr/>
      <dgm:t>
        <a:bodyPr/>
        <a:lstStyle/>
        <a:p>
          <a:r>
            <a:rPr lang="nb-NO"/>
            <a:t>Special </a:t>
          </a:r>
          <a:r>
            <a:rPr lang="nb-NO" err="1"/>
            <a:t>interest</a:t>
          </a:r>
          <a:r>
            <a:rPr lang="nb-NO"/>
            <a:t> </a:t>
          </a:r>
          <a:r>
            <a:rPr lang="nb-NO" err="1"/>
            <a:t>Pleader</a:t>
          </a:r>
          <a:endParaRPr lang="nb-NO"/>
        </a:p>
      </dgm:t>
    </dgm:pt>
    <dgm:pt modelId="{8AC79832-E18E-405A-A61B-6D76B209ACCF}" type="parTrans" cxnId="{85F0DC0A-6D0F-4B08-A641-25AC98EE82D4}">
      <dgm:prSet/>
      <dgm:spPr/>
      <dgm:t>
        <a:bodyPr/>
        <a:lstStyle/>
        <a:p>
          <a:endParaRPr lang="nb-NO"/>
        </a:p>
      </dgm:t>
    </dgm:pt>
    <dgm:pt modelId="{68527C3A-70FA-469B-BC18-0385FFF42AF9}" type="sibTrans" cxnId="{85F0DC0A-6D0F-4B08-A641-25AC98EE82D4}">
      <dgm:prSet/>
      <dgm:spPr/>
      <dgm:t>
        <a:bodyPr/>
        <a:lstStyle/>
        <a:p>
          <a:endParaRPr lang="nb-NO"/>
        </a:p>
      </dgm:t>
    </dgm:pt>
    <dgm:pt modelId="{667B7AFE-23A9-4FF4-8544-F9761246E86C}" type="pres">
      <dgm:prSet presAssocID="{561AB99A-88BF-47EB-B06F-A4E8669EF667}" presName="Name0" presStyleCnt="0">
        <dgm:presLayoutVars>
          <dgm:dir/>
          <dgm:resizeHandles val="exact"/>
        </dgm:presLayoutVars>
      </dgm:prSet>
      <dgm:spPr/>
    </dgm:pt>
    <dgm:pt modelId="{8C3364CE-C66A-4A68-86E4-527E71BCF684}" type="pres">
      <dgm:prSet presAssocID="{3121E9F9-CB97-4420-8547-7A4466E1A83F}" presName="node" presStyleLbl="node1" presStyleIdx="0" presStyleCnt="3">
        <dgm:presLayoutVars>
          <dgm:bulletEnabled val="1"/>
        </dgm:presLayoutVars>
      </dgm:prSet>
      <dgm:spPr/>
    </dgm:pt>
    <dgm:pt modelId="{F08A0230-D848-4A32-9F18-BB892EEE0355}" type="pres">
      <dgm:prSet presAssocID="{A050C71D-5E62-4B95-97F5-64BFA85954A8}" presName="sibTrans" presStyleCnt="0"/>
      <dgm:spPr/>
    </dgm:pt>
    <dgm:pt modelId="{BDE4AA66-F120-4DDB-85F2-AF36FFEB2845}" type="pres">
      <dgm:prSet presAssocID="{E9EFF990-0737-40FD-8842-B937BB4F80BF}" presName="node" presStyleLbl="node1" presStyleIdx="1" presStyleCnt="3">
        <dgm:presLayoutVars>
          <dgm:bulletEnabled val="1"/>
        </dgm:presLayoutVars>
      </dgm:prSet>
      <dgm:spPr/>
    </dgm:pt>
    <dgm:pt modelId="{43E677AB-7071-41E1-9DF9-588E737C5441}" type="pres">
      <dgm:prSet presAssocID="{6AB328A0-AE39-4D55-89A1-A9E038A081F3}" presName="sibTrans" presStyleCnt="0"/>
      <dgm:spPr/>
    </dgm:pt>
    <dgm:pt modelId="{336CF6D2-BD8B-4BFD-8096-FFCD9CAF554A}" type="pres">
      <dgm:prSet presAssocID="{150E62B4-D9EA-43B2-964E-758E62C416FA}" presName="node" presStyleLbl="node1" presStyleIdx="2" presStyleCnt="3" custLinFactX="60619" custLinFactNeighborX="100000" custLinFactNeighborY="1245">
        <dgm:presLayoutVars>
          <dgm:bulletEnabled val="1"/>
        </dgm:presLayoutVars>
      </dgm:prSet>
      <dgm:spPr/>
    </dgm:pt>
  </dgm:ptLst>
  <dgm:cxnLst>
    <dgm:cxn modelId="{F1BB8504-F2EC-4CDC-8324-79175D6FBF48}" srcId="{E9EFF990-0737-40FD-8842-B937BB4F80BF}" destId="{04B3A95C-F38D-4217-AF39-5200E58B85AD}" srcOrd="1" destOrd="0" parTransId="{CAB4B683-844C-4BE6-9A91-247AB7D32979}" sibTransId="{DF1ED881-76C7-4E13-B640-41A3BD22C6F0}"/>
    <dgm:cxn modelId="{3D00AF05-D27D-4E06-A7A2-E4D357A177BF}" type="presOf" srcId="{4BA1742A-752C-4326-A3B1-592CB7E388E4}" destId="{BDE4AA66-F120-4DDB-85F2-AF36FFEB2845}" srcOrd="0" destOrd="6" presId="urn:microsoft.com/office/officeart/2005/8/layout/hList6"/>
    <dgm:cxn modelId="{03711409-AD80-4CEB-9F64-0457AAB24115}" srcId="{561AB99A-88BF-47EB-B06F-A4E8669EF667}" destId="{E9EFF990-0737-40FD-8842-B937BB4F80BF}" srcOrd="1" destOrd="0" parTransId="{1D3CF033-5154-4C84-8F53-2F8080E720C2}" sibTransId="{6AB328A0-AE39-4D55-89A1-A9E038A081F3}"/>
    <dgm:cxn modelId="{26F95E0A-16E3-41B4-BBAA-9F5557953351}" srcId="{E9EFF990-0737-40FD-8842-B937BB4F80BF}" destId="{F75CB8F5-4F11-4E87-9598-70A6A9CE9A72}" srcOrd="0" destOrd="0" parTransId="{338B82B7-5967-4A82-B437-7B40B11D617E}" sibTransId="{C6F7ABBF-70A4-4514-9B4E-DF82F7B7DD0D}"/>
    <dgm:cxn modelId="{85F0DC0A-6D0F-4B08-A641-25AC98EE82D4}" srcId="{150E62B4-D9EA-43B2-964E-758E62C416FA}" destId="{AC190330-19EA-435A-A887-0399FB4924AF}" srcOrd="7" destOrd="0" parTransId="{8AC79832-E18E-405A-A61B-6D76B209ACCF}" sibTransId="{68527C3A-70FA-469B-BC18-0385FFF42AF9}"/>
    <dgm:cxn modelId="{0607D215-3F54-4254-9101-46AFC07D2F51}" srcId="{3121E9F9-CB97-4420-8547-7A4466E1A83F}" destId="{937B2577-F6C2-436A-B875-3EF1FF2DAF7B}" srcOrd="0" destOrd="0" parTransId="{E9B58432-A0A3-487A-9F25-903AC52DE758}" sibTransId="{4EB89F75-91FE-42E0-B6C4-4DE3413C2658}"/>
    <dgm:cxn modelId="{D5CC9217-0005-49E7-B466-85ACD3FD0029}" type="presOf" srcId="{6957C0E1-3865-4C1B-A4C7-4204A6F6435F}" destId="{336CF6D2-BD8B-4BFD-8096-FFCD9CAF554A}" srcOrd="0" destOrd="5" presId="urn:microsoft.com/office/officeart/2005/8/layout/hList6"/>
    <dgm:cxn modelId="{02E7C318-3ECB-4C49-BCCA-5E435944E1A9}" srcId="{150E62B4-D9EA-43B2-964E-758E62C416FA}" destId="{3FF1A7AC-8E42-4EFF-9588-A114668757D2}" srcOrd="1" destOrd="0" parTransId="{7233CD7A-08C5-4A58-871C-ED3403C7DEF9}" sibTransId="{9FA7A287-9E14-4ABF-B69B-FB40A1D7C24C}"/>
    <dgm:cxn modelId="{A763C61B-A3B1-4998-BB2F-08E1C0CF26D5}" srcId="{3121E9F9-CB97-4420-8547-7A4466E1A83F}" destId="{2B73291D-B55C-4C90-A3AB-519E98BEA581}" srcOrd="7" destOrd="0" parTransId="{1F25B727-3909-49E6-A1E3-F4118E652CA7}" sibTransId="{5DE216FB-C89B-4659-BCD2-4BDAE54326CF}"/>
    <dgm:cxn modelId="{60681721-B73F-440B-954A-46CBB2DC4404}" type="presOf" srcId="{E9EFF990-0737-40FD-8842-B937BB4F80BF}" destId="{BDE4AA66-F120-4DDB-85F2-AF36FFEB2845}" srcOrd="0" destOrd="0" presId="urn:microsoft.com/office/officeart/2005/8/layout/hList6"/>
    <dgm:cxn modelId="{2213C225-3C37-4D82-A469-606BF03B0FB1}" srcId="{3121E9F9-CB97-4420-8547-7A4466E1A83F}" destId="{91A21CEC-51CF-4A91-A574-248B777EA5F0}" srcOrd="8" destOrd="0" parTransId="{6410BF8C-110C-4FB0-A499-D6ADCDE44AD7}" sibTransId="{6A037451-52D7-4237-80E0-08C6BF9BEE24}"/>
    <dgm:cxn modelId="{1D387228-4185-4B24-9361-F2A0806B5634}" type="presOf" srcId="{6076AC0E-B900-4708-A0FF-6F4FA88A8E04}" destId="{8C3364CE-C66A-4A68-86E4-527E71BCF684}" srcOrd="0" destOrd="2" presId="urn:microsoft.com/office/officeart/2005/8/layout/hList6"/>
    <dgm:cxn modelId="{9F645928-0D8D-42FB-AFDE-1E3DEF0AD766}" type="presOf" srcId="{04B3A95C-F38D-4217-AF39-5200E58B85AD}" destId="{BDE4AA66-F120-4DDB-85F2-AF36FFEB2845}" srcOrd="0" destOrd="2" presId="urn:microsoft.com/office/officeart/2005/8/layout/hList6"/>
    <dgm:cxn modelId="{FE853B2B-19E7-4DF2-80E9-5544D4355E95}" srcId="{E9EFF990-0737-40FD-8842-B937BB4F80BF}" destId="{4BA1742A-752C-4326-A3B1-592CB7E388E4}" srcOrd="5" destOrd="0" parTransId="{BDA7C915-68CC-471B-B033-56F5D6091AC1}" sibTransId="{1BD6E421-44C3-4D39-928D-03F9687E114A}"/>
    <dgm:cxn modelId="{4C05DE32-AF53-4B88-BF49-15F0448050C0}" type="presOf" srcId="{481DCA1F-6D7C-4234-BFBC-FD2D852E74BA}" destId="{BDE4AA66-F120-4DDB-85F2-AF36FFEB2845}" srcOrd="0" destOrd="4" presId="urn:microsoft.com/office/officeart/2005/8/layout/hList6"/>
    <dgm:cxn modelId="{033E4936-1FB7-4BC0-8E49-49C67E2C46C8}" srcId="{150E62B4-D9EA-43B2-964E-758E62C416FA}" destId="{4F0BE967-0404-43D0-9DBA-B52EFF39F129}" srcOrd="0" destOrd="0" parTransId="{655D9976-952B-4976-AE28-FD1767BE6A8C}" sibTransId="{A0082732-8AE2-4997-8FC2-518085FD1C4F}"/>
    <dgm:cxn modelId="{7E8CC93C-6250-438E-BBFA-065BE6D3B8A6}" type="presOf" srcId="{1B095D84-3B29-4A37-80C4-8D354D5BBD89}" destId="{8C3364CE-C66A-4A68-86E4-527E71BCF684}" srcOrd="0" destOrd="10" presId="urn:microsoft.com/office/officeart/2005/8/layout/hList6"/>
    <dgm:cxn modelId="{BD3EE63F-EF85-40E1-99EE-50621DEB9343}" type="presOf" srcId="{BE6B8CF2-17A9-4662-AC35-65DE172C2F72}" destId="{8C3364CE-C66A-4A68-86E4-527E71BCF684}" srcOrd="0" destOrd="5" presId="urn:microsoft.com/office/officeart/2005/8/layout/hList6"/>
    <dgm:cxn modelId="{3C522161-0057-4CF6-A9B6-DAE7A533830D}" type="presOf" srcId="{AE5CDFF9-EA0D-4EF0-855D-51643A05A2B1}" destId="{BDE4AA66-F120-4DDB-85F2-AF36FFEB2845}" srcOrd="0" destOrd="5" presId="urn:microsoft.com/office/officeart/2005/8/layout/hList6"/>
    <dgm:cxn modelId="{5B6E4763-E7E1-478C-9EC2-C09593D0100F}" srcId="{561AB99A-88BF-47EB-B06F-A4E8669EF667}" destId="{3121E9F9-CB97-4420-8547-7A4466E1A83F}" srcOrd="0" destOrd="0" parTransId="{E5803EBE-F0B1-47AC-984D-6225FEB1BE9B}" sibTransId="{A050C71D-5E62-4B95-97F5-64BFA85954A8}"/>
    <dgm:cxn modelId="{70795963-112D-487A-A25D-5C8FACA32054}" type="presOf" srcId="{150E62B4-D9EA-43B2-964E-758E62C416FA}" destId="{336CF6D2-BD8B-4BFD-8096-FFCD9CAF554A}" srcOrd="0" destOrd="0" presId="urn:microsoft.com/office/officeart/2005/8/layout/hList6"/>
    <dgm:cxn modelId="{C3689A65-A5C8-4EC8-AA10-7F11B8091CB9}" type="presOf" srcId="{937B2577-F6C2-436A-B875-3EF1FF2DAF7B}" destId="{8C3364CE-C66A-4A68-86E4-527E71BCF684}" srcOrd="0" destOrd="1" presId="urn:microsoft.com/office/officeart/2005/8/layout/hList6"/>
    <dgm:cxn modelId="{A4F1C845-DFCB-4AB0-B109-C3B5DE3ED396}" type="presOf" srcId="{72B32571-ACCA-4AE0-A45A-0027EBB08BB4}" destId="{8C3364CE-C66A-4A68-86E4-527E71BCF684}" srcOrd="0" destOrd="11" presId="urn:microsoft.com/office/officeart/2005/8/layout/hList6"/>
    <dgm:cxn modelId="{BB014E68-05F1-4B8D-A14B-BEFB1D6622E9}" type="presOf" srcId="{3121E9F9-CB97-4420-8547-7A4466E1A83F}" destId="{8C3364CE-C66A-4A68-86E4-527E71BCF684}" srcOrd="0" destOrd="0" presId="urn:microsoft.com/office/officeart/2005/8/layout/hList6"/>
    <dgm:cxn modelId="{DB00AA4C-6E99-4E26-AC9B-35BDE70025DF}" srcId="{3121E9F9-CB97-4420-8547-7A4466E1A83F}" destId="{B4A0E0EB-EEF7-4F0B-80FA-C7DD41DB274D}" srcOrd="6" destOrd="0" parTransId="{087F5C6F-360F-4A4C-A942-8A7E2D9A6B91}" sibTransId="{11523A81-3322-4CB8-AF54-B3B6FCE9320B}"/>
    <dgm:cxn modelId="{69ABFB6F-CB57-4385-97C1-29755A55C8DD}" type="presOf" srcId="{3FF1A7AC-8E42-4EFF-9588-A114668757D2}" destId="{336CF6D2-BD8B-4BFD-8096-FFCD9CAF554A}" srcOrd="0" destOrd="2" presId="urn:microsoft.com/office/officeart/2005/8/layout/hList6"/>
    <dgm:cxn modelId="{72681470-6E09-4C3C-BDB0-49258A7B0803}" type="presOf" srcId="{AC190330-19EA-435A-A887-0399FB4924AF}" destId="{336CF6D2-BD8B-4BFD-8096-FFCD9CAF554A}" srcOrd="0" destOrd="8" presId="urn:microsoft.com/office/officeart/2005/8/layout/hList6"/>
    <dgm:cxn modelId="{5A8ABC52-8E50-4C52-B951-96A6B3A24255}" srcId="{150E62B4-D9EA-43B2-964E-758E62C416FA}" destId="{02923BE3-6C08-464C-974B-0FC9DBD6E7FB}" srcOrd="3" destOrd="0" parTransId="{85851062-B7F7-4F46-8D2C-1A1943F4F942}" sibTransId="{E2B531DF-5CBB-4339-B863-3A87AAD8C33B}"/>
    <dgm:cxn modelId="{7D5AEB7D-651A-4A8B-9BF9-65089E12F951}" srcId="{561AB99A-88BF-47EB-B06F-A4E8669EF667}" destId="{150E62B4-D9EA-43B2-964E-758E62C416FA}" srcOrd="2" destOrd="0" parTransId="{E4C6FE72-ECB2-47E8-97AD-F86CD69CF589}" sibTransId="{DCBF6171-EE3D-418E-BF9A-7D4BCDB10A02}"/>
    <dgm:cxn modelId="{0BA8027F-F552-4218-B6E9-6F0A6EF58123}" srcId="{3121E9F9-CB97-4420-8547-7A4466E1A83F}" destId="{3C9A11B7-60A8-477E-8F4E-5EED3F9A4808}" srcOrd="5" destOrd="0" parTransId="{9DB2F651-6884-47A6-8E2B-21FD4BA5105E}" sibTransId="{C66713E5-9EA3-4F52-86BB-053001286C89}"/>
    <dgm:cxn modelId="{9440DD83-C1A1-49D3-8BC8-E8B719993C52}" srcId="{3121E9F9-CB97-4420-8547-7A4466E1A83F}" destId="{6076AC0E-B900-4708-A0FF-6F4FA88A8E04}" srcOrd="1" destOrd="0" parTransId="{779926C6-411E-4D90-BCEC-D5C3B8EAE338}" sibTransId="{7F97BA4D-4314-4D10-BB17-8B0678C5D0C6}"/>
    <dgm:cxn modelId="{0D12D78F-A771-4C59-8A75-4B78119D1EB6}" srcId="{150E62B4-D9EA-43B2-964E-758E62C416FA}" destId="{D07964D1-1F42-4D93-A9AE-6AA4EF2DDFDB}" srcOrd="5" destOrd="0" parTransId="{969273E7-6DCA-4734-8738-76B5799F8634}" sibTransId="{00C1C761-6300-44A6-87B8-8EE6DF64CDCA}"/>
    <dgm:cxn modelId="{63AA5790-FEB8-492F-B4B4-AD8796178D88}" type="presOf" srcId="{3C9A11B7-60A8-477E-8F4E-5EED3F9A4808}" destId="{8C3364CE-C66A-4A68-86E4-527E71BCF684}" srcOrd="0" destOrd="6" presId="urn:microsoft.com/office/officeart/2005/8/layout/hList6"/>
    <dgm:cxn modelId="{75718792-C464-4462-BA87-B58548559A65}" srcId="{150E62B4-D9EA-43B2-964E-758E62C416FA}" destId="{6957C0E1-3865-4C1B-A4C7-4204A6F6435F}" srcOrd="4" destOrd="0" parTransId="{83E6DA4B-F220-42F4-8993-42A04EC8DA42}" sibTransId="{8E88D371-23F3-45B8-8356-6651B5E9CD4D}"/>
    <dgm:cxn modelId="{2842AB96-D5DE-463B-99C3-B196E0849955}" srcId="{3121E9F9-CB97-4420-8547-7A4466E1A83F}" destId="{1B095D84-3B29-4A37-80C4-8D354D5BBD89}" srcOrd="9" destOrd="0" parTransId="{A73C0BA4-D0BE-45DE-9962-D651C230D945}" sibTransId="{3E53B284-6F77-4C44-805C-A511D23E4BC4}"/>
    <dgm:cxn modelId="{2472679A-27DA-4591-BB44-D3A6D62D5A38}" type="presOf" srcId="{02923BE3-6C08-464C-974B-0FC9DBD6E7FB}" destId="{336CF6D2-BD8B-4BFD-8096-FFCD9CAF554A}" srcOrd="0" destOrd="4" presId="urn:microsoft.com/office/officeart/2005/8/layout/hList6"/>
    <dgm:cxn modelId="{D97D729A-0B6A-424D-9A4E-6033413EEC6F}" srcId="{150E62B4-D9EA-43B2-964E-758E62C416FA}" destId="{3663700F-05ED-480B-8AC9-354CA56A27B2}" srcOrd="2" destOrd="0" parTransId="{A2C317FA-5704-4695-8B68-9DC6BC04F829}" sibTransId="{9B0885C4-AA88-4FED-AD5E-86F06A67B111}"/>
    <dgm:cxn modelId="{5A8A49A0-46AD-4E42-9581-F0F8679299F9}" srcId="{150E62B4-D9EA-43B2-964E-758E62C416FA}" destId="{DC34F5FF-A439-4F9C-97B1-0808221B5A53}" srcOrd="6" destOrd="0" parTransId="{D9C37154-1DC3-4A20-B367-0B69303F60C1}" sibTransId="{6C4797F6-FE62-4C53-8CCF-D3FF13197372}"/>
    <dgm:cxn modelId="{7F90E7A2-3219-40C1-B528-3DDB4A61635E}" type="presOf" srcId="{D07964D1-1F42-4D93-A9AE-6AA4EF2DDFDB}" destId="{336CF6D2-BD8B-4BFD-8096-FFCD9CAF554A}" srcOrd="0" destOrd="6" presId="urn:microsoft.com/office/officeart/2005/8/layout/hList6"/>
    <dgm:cxn modelId="{D851CAA4-6797-4BE1-A97E-0E1A5A6EC0EF}" srcId="{E9EFF990-0737-40FD-8842-B937BB4F80BF}" destId="{AE5CDFF9-EA0D-4EF0-855D-51643A05A2B1}" srcOrd="4" destOrd="0" parTransId="{1AAA65E5-435C-4067-853D-23A267080ADB}" sibTransId="{E0B510E9-CB24-4458-8421-54E0D7460ADA}"/>
    <dgm:cxn modelId="{015F40A6-D222-4770-A354-93FC5DA2123C}" srcId="{3121E9F9-CB97-4420-8547-7A4466E1A83F}" destId="{72B32571-ACCA-4AE0-A45A-0027EBB08BB4}" srcOrd="10" destOrd="0" parTransId="{B6EB6008-77B3-47EA-AAD8-095F404D3F85}" sibTransId="{5600A42E-AA50-4BA9-842D-45B33D44E8BE}"/>
    <dgm:cxn modelId="{9E3A0DAC-3762-4EBE-AB8B-B4C1FC9F245F}" srcId="{E9EFF990-0737-40FD-8842-B937BB4F80BF}" destId="{1E6C21CE-63FC-49E8-8B1D-56D073294ADA}" srcOrd="2" destOrd="0" parTransId="{FDF90CF7-58A5-4F03-AC97-504FE2C91E02}" sibTransId="{67539786-5C48-4B3B-B505-0EF336131CAF}"/>
    <dgm:cxn modelId="{DB16F3AD-1178-4181-ABE1-14965B64C7CD}" type="presOf" srcId="{1E6C21CE-63FC-49E8-8B1D-56D073294ADA}" destId="{BDE4AA66-F120-4DDB-85F2-AF36FFEB2845}" srcOrd="0" destOrd="3" presId="urn:microsoft.com/office/officeart/2005/8/layout/hList6"/>
    <dgm:cxn modelId="{584DAAB9-5FE2-42FA-89A1-010966EC4672}" type="presOf" srcId="{F75CB8F5-4F11-4E87-9598-70A6A9CE9A72}" destId="{BDE4AA66-F120-4DDB-85F2-AF36FFEB2845}" srcOrd="0" destOrd="1" presId="urn:microsoft.com/office/officeart/2005/8/layout/hList6"/>
    <dgm:cxn modelId="{1208C8C1-5595-451D-A39B-A02BA01AE715}" type="presOf" srcId="{3663700F-05ED-480B-8AC9-354CA56A27B2}" destId="{336CF6D2-BD8B-4BFD-8096-FFCD9CAF554A}" srcOrd="0" destOrd="3" presId="urn:microsoft.com/office/officeart/2005/8/layout/hList6"/>
    <dgm:cxn modelId="{B5E3C7C9-16C7-49A3-B279-4EC25001C020}" srcId="{3121E9F9-CB97-4420-8547-7A4466E1A83F}" destId="{7373717E-77BA-4D3E-B296-2B4E2B15DE76}" srcOrd="2" destOrd="0" parTransId="{AFB552CA-FD2D-412D-9EE2-E606E569B2AF}" sibTransId="{C2E63929-6EFD-4997-BF69-2AA71DCDF674}"/>
    <dgm:cxn modelId="{EC52CACB-3624-4638-8241-B25A63FE6B7C}" type="presOf" srcId="{B4A0E0EB-EEF7-4F0B-80FA-C7DD41DB274D}" destId="{8C3364CE-C66A-4A68-86E4-527E71BCF684}" srcOrd="0" destOrd="7" presId="urn:microsoft.com/office/officeart/2005/8/layout/hList6"/>
    <dgm:cxn modelId="{B06196CE-270C-4D48-A683-E0AA4DD013DF}" type="presOf" srcId="{91A21CEC-51CF-4A91-A574-248B777EA5F0}" destId="{8C3364CE-C66A-4A68-86E4-527E71BCF684}" srcOrd="0" destOrd="9" presId="urn:microsoft.com/office/officeart/2005/8/layout/hList6"/>
    <dgm:cxn modelId="{D0CFB9D0-1E6C-42C8-AA20-1D545856C887}" srcId="{3121E9F9-CB97-4420-8547-7A4466E1A83F}" destId="{4E470B6F-2AAD-49F4-8EEB-2D9F65945E8D}" srcOrd="11" destOrd="0" parTransId="{6C608888-A115-487C-A9D5-A47FDCFA7AA9}" sibTransId="{E79CAD68-30AA-4491-A704-374DC3ECD0B0}"/>
    <dgm:cxn modelId="{9E41D7D9-E5FC-4165-A8F8-3747DF1EC991}" srcId="{3121E9F9-CB97-4420-8547-7A4466E1A83F}" destId="{BE6B8CF2-17A9-4662-AC35-65DE172C2F72}" srcOrd="4" destOrd="0" parTransId="{68385359-C25A-4B44-B2E9-3600655A89A7}" sibTransId="{54C6C207-DD59-4A82-827D-49CE09EA86C9}"/>
    <dgm:cxn modelId="{64A8FCDC-2102-4419-ADCC-B7710DAE0A14}" type="presOf" srcId="{4F0BE967-0404-43D0-9DBA-B52EFF39F129}" destId="{336CF6D2-BD8B-4BFD-8096-FFCD9CAF554A}" srcOrd="0" destOrd="1" presId="urn:microsoft.com/office/officeart/2005/8/layout/hList6"/>
    <dgm:cxn modelId="{2A18E1DD-BD45-4F3A-B046-79D2994B3772}" srcId="{E9EFF990-0737-40FD-8842-B937BB4F80BF}" destId="{481DCA1F-6D7C-4234-BFBC-FD2D852E74BA}" srcOrd="3" destOrd="0" parTransId="{D6533647-ABD1-49E1-A38E-EF86E1BDABA6}" sibTransId="{4654296F-6910-414E-9549-F4E7127EB479}"/>
    <dgm:cxn modelId="{557A7DE1-EF3E-4D5E-A3AA-23C3C62E4683}" type="presOf" srcId="{2EFCD0E3-5CE4-4725-9F10-2CA09FE4EFD7}" destId="{8C3364CE-C66A-4A68-86E4-527E71BCF684}" srcOrd="0" destOrd="4" presId="urn:microsoft.com/office/officeart/2005/8/layout/hList6"/>
    <dgm:cxn modelId="{B62EBEE1-BADA-4EBE-AD6E-D2D5449AB2CE}" type="presOf" srcId="{561AB99A-88BF-47EB-B06F-A4E8669EF667}" destId="{667B7AFE-23A9-4FF4-8544-F9761246E86C}" srcOrd="0" destOrd="0" presId="urn:microsoft.com/office/officeart/2005/8/layout/hList6"/>
    <dgm:cxn modelId="{DE3C1EF1-922E-4726-A80C-8895A3FDCD9E}" type="presOf" srcId="{DC34F5FF-A439-4F9C-97B1-0808221B5A53}" destId="{336CF6D2-BD8B-4BFD-8096-FFCD9CAF554A}" srcOrd="0" destOrd="7" presId="urn:microsoft.com/office/officeart/2005/8/layout/hList6"/>
    <dgm:cxn modelId="{7653A0F2-8196-448F-AE0A-9939C27DD3CF}" type="presOf" srcId="{4E470B6F-2AAD-49F4-8EEB-2D9F65945E8D}" destId="{8C3364CE-C66A-4A68-86E4-527E71BCF684}" srcOrd="0" destOrd="12" presId="urn:microsoft.com/office/officeart/2005/8/layout/hList6"/>
    <dgm:cxn modelId="{B33B9AF3-89E7-4297-9DDD-93DA9440B47C}" type="presOf" srcId="{7373717E-77BA-4D3E-B296-2B4E2B15DE76}" destId="{8C3364CE-C66A-4A68-86E4-527E71BCF684}" srcOrd="0" destOrd="3" presId="urn:microsoft.com/office/officeart/2005/8/layout/hList6"/>
    <dgm:cxn modelId="{6009EBF6-5A35-4320-9680-20543C40ED2F}" srcId="{3121E9F9-CB97-4420-8547-7A4466E1A83F}" destId="{2EFCD0E3-5CE4-4725-9F10-2CA09FE4EFD7}" srcOrd="3" destOrd="0" parTransId="{03925815-5C65-4762-8170-E9325DF7EC35}" sibTransId="{058F695F-5CA2-479C-B348-A64A8BBDD993}"/>
    <dgm:cxn modelId="{25A756F7-09A8-4CE0-82F1-42976478FBD1}" type="presOf" srcId="{2B73291D-B55C-4C90-A3AB-519E98BEA581}" destId="{8C3364CE-C66A-4A68-86E4-527E71BCF684}" srcOrd="0" destOrd="8" presId="urn:microsoft.com/office/officeart/2005/8/layout/hList6"/>
    <dgm:cxn modelId="{E42F44A3-B77C-47ED-8E97-641465B9595B}" type="presParOf" srcId="{667B7AFE-23A9-4FF4-8544-F9761246E86C}" destId="{8C3364CE-C66A-4A68-86E4-527E71BCF684}" srcOrd="0" destOrd="0" presId="urn:microsoft.com/office/officeart/2005/8/layout/hList6"/>
    <dgm:cxn modelId="{6AE5C58D-8ADD-44AF-B2A6-C88BCCC773C8}" type="presParOf" srcId="{667B7AFE-23A9-4FF4-8544-F9761246E86C}" destId="{F08A0230-D848-4A32-9F18-BB892EEE0355}" srcOrd="1" destOrd="0" presId="urn:microsoft.com/office/officeart/2005/8/layout/hList6"/>
    <dgm:cxn modelId="{295C8260-8514-428C-A130-203122FBF609}" type="presParOf" srcId="{667B7AFE-23A9-4FF4-8544-F9761246E86C}" destId="{BDE4AA66-F120-4DDB-85F2-AF36FFEB2845}" srcOrd="2" destOrd="0" presId="urn:microsoft.com/office/officeart/2005/8/layout/hList6"/>
    <dgm:cxn modelId="{A2732BF0-FCC2-4618-83CF-81EBF11A246C}" type="presParOf" srcId="{667B7AFE-23A9-4FF4-8544-F9761246E86C}" destId="{43E677AB-7071-41E1-9DF9-588E737C5441}" srcOrd="3" destOrd="0" presId="urn:microsoft.com/office/officeart/2005/8/layout/hList6"/>
    <dgm:cxn modelId="{5B9CDF3F-4630-4CFE-A302-BF64F88C8F55}" type="presParOf" srcId="{667B7AFE-23A9-4FF4-8544-F9761246E86C}" destId="{336CF6D2-BD8B-4BFD-8096-FFCD9CAF554A}" srcOrd="4" destOrd="0" presId="urn:microsoft.com/office/officeart/2005/8/layout/hList6"/>
  </dgm:cxnLst>
  <dgm:bg/>
  <dgm:whole/>
  <dgm:extLst>
    <a:ext uri="http://schemas.microsoft.com/office/drawing/2008/diagram">
      <dsp:dataModelExt xmlns:dsp="http://schemas.microsoft.com/office/drawing/2008/diagram" relId="rId13"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E18A38D6-1825-4E39-82B5-5FC0B8D1F1A3}" type="doc">
      <dgm:prSet loTypeId="urn:microsoft.com/office/officeart/2018/2/layout/IconLabelList" loCatId="icon" qsTypeId="urn:microsoft.com/office/officeart/2005/8/quickstyle/simple1" qsCatId="simple" csTypeId="urn:microsoft.com/office/officeart/2005/8/colors/accent2_2" csCatId="accent2" phldr="1"/>
      <dgm:spPr/>
      <dgm:t>
        <a:bodyPr/>
        <a:lstStyle/>
        <a:p>
          <a:endParaRPr lang="en-US"/>
        </a:p>
      </dgm:t>
    </dgm:pt>
    <dgm:pt modelId="{76FBF9D7-7A77-4DAF-98A5-D86C0B15628D}">
      <dgm:prSet/>
      <dgm:spPr/>
      <dgm:t>
        <a:bodyPr/>
        <a:lstStyle/>
        <a:p>
          <a:pPr>
            <a:lnSpc>
              <a:spcPct val="100000"/>
            </a:lnSpc>
          </a:pPr>
          <a:r>
            <a:rPr lang="nb-NO" b="0" i="0"/>
            <a:t>Your </a:t>
          </a:r>
          <a:r>
            <a:rPr lang="nb-NO" b="0" i="0" err="1"/>
            <a:t>expections</a:t>
          </a:r>
          <a:r>
            <a:rPr lang="nb-NO" b="0" i="0"/>
            <a:t> </a:t>
          </a:r>
          <a:r>
            <a:rPr lang="nb-NO" b="0" i="0" err="1"/>
            <a:t>towards</a:t>
          </a:r>
          <a:r>
            <a:rPr lang="nb-NO" b="0" i="0"/>
            <a:t> </a:t>
          </a:r>
          <a:r>
            <a:rPr lang="nb-NO" b="0" i="0" err="1"/>
            <a:t>the</a:t>
          </a:r>
          <a:r>
            <a:rPr lang="nb-NO" b="0" i="0"/>
            <a:t> students?</a:t>
          </a:r>
          <a:endParaRPr lang="en-US"/>
        </a:p>
      </dgm:t>
    </dgm:pt>
    <dgm:pt modelId="{18836C05-0EDB-412C-AE2C-8F481F5A1313}" type="parTrans" cxnId="{344C790C-B08C-4916-BD3E-1D0E739C571A}">
      <dgm:prSet/>
      <dgm:spPr/>
      <dgm:t>
        <a:bodyPr/>
        <a:lstStyle/>
        <a:p>
          <a:endParaRPr lang="en-US"/>
        </a:p>
      </dgm:t>
    </dgm:pt>
    <dgm:pt modelId="{E358BF5F-4BB6-4336-8FC6-4CFC512A0BFC}" type="sibTrans" cxnId="{344C790C-B08C-4916-BD3E-1D0E739C571A}">
      <dgm:prSet/>
      <dgm:spPr/>
      <dgm:t>
        <a:bodyPr/>
        <a:lstStyle/>
        <a:p>
          <a:endParaRPr lang="en-US"/>
        </a:p>
      </dgm:t>
    </dgm:pt>
    <dgm:pt modelId="{F3B1EE1B-B55B-46F4-9ABB-B748E839FC47}">
      <dgm:prSet/>
      <dgm:spPr/>
      <dgm:t>
        <a:bodyPr/>
        <a:lstStyle/>
        <a:p>
          <a:pPr>
            <a:lnSpc>
              <a:spcPct val="100000"/>
            </a:lnSpc>
          </a:pPr>
          <a:r>
            <a:rPr lang="en-US"/>
            <a:t>What can the students expect from you?</a:t>
          </a:r>
        </a:p>
      </dgm:t>
    </dgm:pt>
    <dgm:pt modelId="{AD824F99-FA07-4586-9D71-A273715E6C23}" type="parTrans" cxnId="{24FB1E8D-EA24-414F-8C68-3ADB6F25F810}">
      <dgm:prSet/>
      <dgm:spPr/>
      <dgm:t>
        <a:bodyPr/>
        <a:lstStyle/>
        <a:p>
          <a:endParaRPr lang="en-US"/>
        </a:p>
      </dgm:t>
    </dgm:pt>
    <dgm:pt modelId="{CB5BC4A7-0F4D-4BE8-81F9-A03887161869}" type="sibTrans" cxnId="{24FB1E8D-EA24-414F-8C68-3ADB6F25F810}">
      <dgm:prSet/>
      <dgm:spPr/>
      <dgm:t>
        <a:bodyPr/>
        <a:lstStyle/>
        <a:p>
          <a:endParaRPr lang="en-US"/>
        </a:p>
      </dgm:t>
    </dgm:pt>
    <dgm:pt modelId="{25CF9291-AC79-478C-AE61-7FE1C9AC0976}">
      <dgm:prSet/>
      <dgm:spPr/>
      <dgm:t>
        <a:bodyPr/>
        <a:lstStyle/>
        <a:p>
          <a:pPr>
            <a:lnSpc>
              <a:spcPct val="100000"/>
            </a:lnSpc>
          </a:pPr>
          <a:r>
            <a:rPr lang="nb-NO" b="0" i="0"/>
            <a:t>How </a:t>
          </a:r>
          <a:r>
            <a:rPr lang="nb-NO" b="0" i="0" err="1"/>
            <a:t>will</a:t>
          </a:r>
          <a:r>
            <a:rPr lang="nb-NO" b="0" i="0"/>
            <a:t> </a:t>
          </a:r>
          <a:r>
            <a:rPr lang="nb-NO" b="0" i="0" err="1"/>
            <a:t>you</a:t>
          </a:r>
          <a:r>
            <a:rPr lang="nb-NO" b="0" i="0"/>
            <a:t> </a:t>
          </a:r>
          <a:r>
            <a:rPr lang="nb-NO" b="0" i="0" err="1"/>
            <a:t>establish</a:t>
          </a:r>
          <a:r>
            <a:rPr lang="nb-NO" b="0" i="0"/>
            <a:t> </a:t>
          </a:r>
          <a:r>
            <a:rPr lang="nb-NO" b="0" i="0" err="1"/>
            <a:t>ground</a:t>
          </a:r>
          <a:r>
            <a:rPr lang="nb-NO" b="0" i="0"/>
            <a:t> </a:t>
          </a:r>
          <a:r>
            <a:rPr lang="nb-NO" b="0" i="0" err="1"/>
            <a:t>rules</a:t>
          </a:r>
          <a:r>
            <a:rPr lang="nb-NO" b="0" i="0"/>
            <a:t>? </a:t>
          </a:r>
          <a:endParaRPr lang="en-US"/>
        </a:p>
      </dgm:t>
    </dgm:pt>
    <dgm:pt modelId="{54AC0C98-4636-47B8-B529-46A66BEBBD77}" type="parTrans" cxnId="{1C7658E5-7C92-41FD-BEC9-597D5C3D5276}">
      <dgm:prSet/>
      <dgm:spPr/>
      <dgm:t>
        <a:bodyPr/>
        <a:lstStyle/>
        <a:p>
          <a:endParaRPr lang="nb-NO"/>
        </a:p>
      </dgm:t>
    </dgm:pt>
    <dgm:pt modelId="{F1E6C525-DD14-4BD7-9BFE-0C27CE33A980}" type="sibTrans" cxnId="{1C7658E5-7C92-41FD-BEC9-597D5C3D5276}">
      <dgm:prSet/>
      <dgm:spPr/>
      <dgm:t>
        <a:bodyPr/>
        <a:lstStyle/>
        <a:p>
          <a:endParaRPr lang="nb-NO"/>
        </a:p>
      </dgm:t>
    </dgm:pt>
    <dgm:pt modelId="{909B6990-6D0D-44C1-ACEE-8FFE9502A528}">
      <dgm:prSet/>
      <dgm:spPr/>
      <dgm:t>
        <a:bodyPr/>
        <a:lstStyle/>
        <a:p>
          <a:pPr>
            <a:lnSpc>
              <a:spcPct val="100000"/>
            </a:lnSpc>
          </a:pPr>
          <a:r>
            <a:rPr lang="nb-NO" i="0" err="1">
              <a:effectLst/>
              <a:latin typeface="Helvetica" panose="020B0604020202020204" pitchFamily="34" charset="0"/>
            </a:rPr>
            <a:t>What</a:t>
          </a:r>
          <a:r>
            <a:rPr lang="nb-NO" i="0">
              <a:effectLst/>
              <a:latin typeface="Helvetica" panose="020B0604020202020204" pitchFamily="34" charset="0"/>
            </a:rPr>
            <a:t> </a:t>
          </a:r>
          <a:r>
            <a:rPr lang="nb-NO" i="0" err="1">
              <a:effectLst/>
              <a:latin typeface="Helvetica" panose="020B0604020202020204" pitchFamily="34" charset="0"/>
            </a:rPr>
            <a:t>will</a:t>
          </a:r>
          <a:r>
            <a:rPr lang="nb-NO" i="0">
              <a:effectLst/>
              <a:latin typeface="Helvetica" panose="020B0604020202020204" pitchFamily="34" charset="0"/>
            </a:rPr>
            <a:t> </a:t>
          </a:r>
          <a:r>
            <a:rPr lang="nb-NO" i="0" err="1">
              <a:effectLst/>
              <a:latin typeface="Helvetica" panose="020B0604020202020204" pitchFamily="34" charset="0"/>
            </a:rPr>
            <a:t>you</a:t>
          </a:r>
          <a:r>
            <a:rPr lang="nb-NO" i="0">
              <a:effectLst/>
              <a:latin typeface="Helvetica" panose="020B0604020202020204" pitchFamily="34" charset="0"/>
            </a:rPr>
            <a:t> do </a:t>
          </a:r>
          <a:r>
            <a:rPr lang="nb-NO" i="0" err="1">
              <a:effectLst/>
              <a:latin typeface="Helvetica" panose="020B0604020202020204" pitchFamily="34" charset="0"/>
            </a:rPr>
            <a:t>if</a:t>
          </a:r>
          <a:r>
            <a:rPr lang="nb-NO" i="0">
              <a:effectLst/>
              <a:latin typeface="Helvetica" panose="020B0604020202020204" pitchFamily="34" charset="0"/>
            </a:rPr>
            <a:t> </a:t>
          </a:r>
          <a:r>
            <a:rPr lang="nb-NO" i="0" err="1">
              <a:effectLst/>
              <a:latin typeface="Helvetica" panose="020B0604020202020204" pitchFamily="34" charset="0"/>
            </a:rPr>
            <a:t>the</a:t>
          </a:r>
          <a:r>
            <a:rPr lang="nb-NO" i="0">
              <a:effectLst/>
              <a:latin typeface="Helvetica" panose="020B0604020202020204" pitchFamily="34" charset="0"/>
            </a:rPr>
            <a:t> </a:t>
          </a:r>
          <a:r>
            <a:rPr lang="nb-NO" i="0" err="1">
              <a:effectLst/>
              <a:latin typeface="Helvetica" panose="020B0604020202020204" pitchFamily="34" charset="0"/>
            </a:rPr>
            <a:t>group</a:t>
          </a:r>
          <a:r>
            <a:rPr lang="nb-NO" i="0">
              <a:effectLst/>
              <a:latin typeface="Helvetica" panose="020B0604020202020204" pitchFamily="34" charset="0"/>
            </a:rPr>
            <a:t> break </a:t>
          </a:r>
          <a:r>
            <a:rPr lang="nb-NO" i="0" err="1">
              <a:effectLst/>
              <a:latin typeface="Helvetica" panose="020B0604020202020204" pitchFamily="34" charset="0"/>
            </a:rPr>
            <a:t>the</a:t>
          </a:r>
          <a:r>
            <a:rPr lang="nb-NO" i="0">
              <a:effectLst/>
              <a:latin typeface="Helvetica" panose="020B0604020202020204" pitchFamily="34" charset="0"/>
            </a:rPr>
            <a:t> </a:t>
          </a:r>
          <a:r>
            <a:rPr lang="nb-NO" i="0" err="1">
              <a:effectLst/>
              <a:latin typeface="Helvetica" panose="020B0604020202020204" pitchFamily="34" charset="0"/>
            </a:rPr>
            <a:t>rules</a:t>
          </a:r>
          <a:r>
            <a:rPr lang="nb-NO" i="0">
              <a:effectLst/>
              <a:latin typeface="Helvetica" panose="020B0604020202020204" pitchFamily="34" charset="0"/>
            </a:rPr>
            <a:t> ?</a:t>
          </a:r>
          <a:endParaRPr lang="en-US"/>
        </a:p>
      </dgm:t>
    </dgm:pt>
    <dgm:pt modelId="{BA580A68-AD8E-4617-BDDD-4740881DAEFD}" type="parTrans" cxnId="{90555698-62D5-46E9-831F-76C286D05000}">
      <dgm:prSet/>
      <dgm:spPr/>
      <dgm:t>
        <a:bodyPr/>
        <a:lstStyle/>
        <a:p>
          <a:endParaRPr lang="nb-NO"/>
        </a:p>
      </dgm:t>
    </dgm:pt>
    <dgm:pt modelId="{57F6C887-A93A-44B7-8815-A698034CA847}" type="sibTrans" cxnId="{90555698-62D5-46E9-831F-76C286D05000}">
      <dgm:prSet/>
      <dgm:spPr/>
      <dgm:t>
        <a:bodyPr/>
        <a:lstStyle/>
        <a:p>
          <a:endParaRPr lang="nb-NO"/>
        </a:p>
      </dgm:t>
    </dgm:pt>
    <dgm:pt modelId="{23C489B1-BA2E-44C3-811F-F1786E259374}" type="pres">
      <dgm:prSet presAssocID="{E18A38D6-1825-4E39-82B5-5FC0B8D1F1A3}" presName="root" presStyleCnt="0">
        <dgm:presLayoutVars>
          <dgm:dir/>
          <dgm:resizeHandles val="exact"/>
        </dgm:presLayoutVars>
      </dgm:prSet>
      <dgm:spPr/>
    </dgm:pt>
    <dgm:pt modelId="{CA7B3F6D-4370-4A13-AE36-661C5206B9CB}" type="pres">
      <dgm:prSet presAssocID="{76FBF9D7-7A77-4DAF-98A5-D86C0B15628D}" presName="compNode" presStyleCnt="0"/>
      <dgm:spPr/>
    </dgm:pt>
    <dgm:pt modelId="{64FC3C95-DC1E-44C2-B135-21F0DC8D8196}" type="pres">
      <dgm:prSet presAssocID="{76FBF9D7-7A77-4DAF-98A5-D86C0B15628D}" presName="iconRect" presStyleLbl="node1" presStyleIdx="0" presStyleCnt="4" custLinFactNeighborX="-9316" custLinFactNeighborY="-2341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Graduation cap with solid fill"/>
        </a:ext>
      </dgm:extLst>
    </dgm:pt>
    <dgm:pt modelId="{2CD5F276-EB6E-4A0C-8319-2998E3ABEAEF}" type="pres">
      <dgm:prSet presAssocID="{76FBF9D7-7A77-4DAF-98A5-D86C0B15628D}" presName="spaceRect" presStyleCnt="0"/>
      <dgm:spPr/>
    </dgm:pt>
    <dgm:pt modelId="{090D6DBA-CDF3-420D-88A0-4AA780BC3C55}" type="pres">
      <dgm:prSet presAssocID="{76FBF9D7-7A77-4DAF-98A5-D86C0B15628D}" presName="textRect" presStyleLbl="revTx" presStyleIdx="0" presStyleCnt="4" custScaleX="81824" custLinFactNeighborX="2926" custLinFactNeighborY="-36636">
        <dgm:presLayoutVars>
          <dgm:chMax val="1"/>
          <dgm:chPref val="1"/>
        </dgm:presLayoutVars>
      </dgm:prSet>
      <dgm:spPr/>
    </dgm:pt>
    <dgm:pt modelId="{B57634D6-164F-4FB4-AAD3-96C92B96372E}" type="pres">
      <dgm:prSet presAssocID="{E358BF5F-4BB6-4336-8FC6-4CFC512A0BFC}" presName="sibTrans" presStyleCnt="0"/>
      <dgm:spPr/>
    </dgm:pt>
    <dgm:pt modelId="{34468CB1-A9E9-497F-A046-8C72A6819488}" type="pres">
      <dgm:prSet presAssocID="{F3B1EE1B-B55B-46F4-9ABB-B748E839FC47}" presName="compNode" presStyleCnt="0"/>
      <dgm:spPr/>
    </dgm:pt>
    <dgm:pt modelId="{5A7D6A13-5A64-4BAF-AE82-02836799C019}" type="pres">
      <dgm:prSet presAssocID="{F3B1EE1B-B55B-46F4-9ABB-B748E839FC47}" presName="iconRect" presStyleLbl="node1" presStyleIdx="1" presStyleCnt="4" custLinFactNeighborX="-41499" custLinFactNeighborY="-14082"/>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lassroom outline"/>
        </a:ext>
      </dgm:extLst>
    </dgm:pt>
    <dgm:pt modelId="{B44F735F-9AA7-47A9-B5EF-CA6EDC3D3849}" type="pres">
      <dgm:prSet presAssocID="{F3B1EE1B-B55B-46F4-9ABB-B748E839FC47}" presName="spaceRect" presStyleCnt="0"/>
      <dgm:spPr/>
    </dgm:pt>
    <dgm:pt modelId="{BAF5FC75-4EAF-47B2-88FD-856C4DFDA42A}" type="pres">
      <dgm:prSet presAssocID="{F3B1EE1B-B55B-46F4-9ABB-B748E839FC47}" presName="textRect" presStyleLbl="revTx" presStyleIdx="1" presStyleCnt="4" custScaleX="68534" custLinFactNeighborX="-16229" custLinFactNeighborY="-30985">
        <dgm:presLayoutVars>
          <dgm:chMax val="1"/>
          <dgm:chPref val="1"/>
        </dgm:presLayoutVars>
      </dgm:prSet>
      <dgm:spPr/>
    </dgm:pt>
    <dgm:pt modelId="{1C13E674-E342-4AD0-8FB5-F1EC7F367ABE}" type="pres">
      <dgm:prSet presAssocID="{CB5BC4A7-0F4D-4BE8-81F9-A03887161869}" presName="sibTrans" presStyleCnt="0"/>
      <dgm:spPr/>
    </dgm:pt>
    <dgm:pt modelId="{39CC4CFC-5FB9-4A72-90B3-40BF54D72EBB}" type="pres">
      <dgm:prSet presAssocID="{25CF9291-AC79-478C-AE61-7FE1C9AC0976}" presName="compNode" presStyleCnt="0"/>
      <dgm:spPr/>
    </dgm:pt>
    <dgm:pt modelId="{7442CB19-8B6E-419D-AD09-D2F6A9A8039C}" type="pres">
      <dgm:prSet presAssocID="{25CF9291-AC79-478C-AE61-7FE1C9AC0976}" presName="iconRect" presStyleLbl="node1" presStyleIdx="2" presStyleCnt="4" custLinFactNeighborX="-86497" custLinFactNeighborY="-1380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List outline"/>
        </a:ext>
      </dgm:extLst>
    </dgm:pt>
    <dgm:pt modelId="{A1F9EDAF-BB69-41AD-8789-8E6C9C5A7DEF}" type="pres">
      <dgm:prSet presAssocID="{25CF9291-AC79-478C-AE61-7FE1C9AC0976}" presName="spaceRect" presStyleCnt="0"/>
      <dgm:spPr/>
    </dgm:pt>
    <dgm:pt modelId="{8D855C00-EA51-432C-82EB-A11DC790A700}" type="pres">
      <dgm:prSet presAssocID="{25CF9291-AC79-478C-AE61-7FE1C9AC0976}" presName="textRect" presStyleLbl="revTx" presStyleIdx="2" presStyleCnt="4" custScaleX="80337" custLinFactNeighborX="-39267" custLinFactNeighborY="-31911">
        <dgm:presLayoutVars>
          <dgm:chMax val="1"/>
          <dgm:chPref val="1"/>
        </dgm:presLayoutVars>
      </dgm:prSet>
      <dgm:spPr/>
    </dgm:pt>
    <dgm:pt modelId="{DB4B0824-3D16-4ADE-8FBC-FBA3FDCF0C60}" type="pres">
      <dgm:prSet presAssocID="{F1E6C525-DD14-4BD7-9BFE-0C27CE33A980}" presName="sibTrans" presStyleCnt="0"/>
      <dgm:spPr/>
    </dgm:pt>
    <dgm:pt modelId="{99ACDB1C-3966-4ABC-BCFA-FE190FD45536}" type="pres">
      <dgm:prSet presAssocID="{909B6990-6D0D-44C1-ACEE-8FFE9502A528}" presName="compNode" presStyleCnt="0"/>
      <dgm:spPr/>
    </dgm:pt>
    <dgm:pt modelId="{88071F2D-CA87-4D00-A9D5-F0F8217C2EB1}" type="pres">
      <dgm:prSet presAssocID="{909B6990-6D0D-44C1-ACEE-8FFE9502A528}" presName="iconRect" presStyleLbl="node1" presStyleIdx="3" presStyleCnt="4" custLinFactX="-7553" custLinFactNeighborX="-100000" custLinFactNeighborY="-14082"/>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Thumbs Down with solid fill"/>
        </a:ext>
      </dgm:extLst>
    </dgm:pt>
    <dgm:pt modelId="{9070C9C8-212A-437A-9B27-8FF689CC0E1C}" type="pres">
      <dgm:prSet presAssocID="{909B6990-6D0D-44C1-ACEE-8FFE9502A528}" presName="spaceRect" presStyleCnt="0"/>
      <dgm:spPr/>
    </dgm:pt>
    <dgm:pt modelId="{748ED872-AEBF-4935-A4B4-44720EED7344}" type="pres">
      <dgm:prSet presAssocID="{909B6990-6D0D-44C1-ACEE-8FFE9502A528}" presName="textRect" presStyleLbl="revTx" presStyleIdx="3" presStyleCnt="4" custScaleX="73150" custLinFactNeighborX="-45846" custLinFactNeighborY="-43352">
        <dgm:presLayoutVars>
          <dgm:chMax val="1"/>
          <dgm:chPref val="1"/>
        </dgm:presLayoutVars>
      </dgm:prSet>
      <dgm:spPr/>
    </dgm:pt>
  </dgm:ptLst>
  <dgm:cxnLst>
    <dgm:cxn modelId="{18A71908-E0B1-44BF-A1C7-5E77A047350C}" type="presOf" srcId="{F3B1EE1B-B55B-46F4-9ABB-B748E839FC47}" destId="{BAF5FC75-4EAF-47B2-88FD-856C4DFDA42A}" srcOrd="0" destOrd="0" presId="urn:microsoft.com/office/officeart/2018/2/layout/IconLabelList"/>
    <dgm:cxn modelId="{344C790C-B08C-4916-BD3E-1D0E739C571A}" srcId="{E18A38D6-1825-4E39-82B5-5FC0B8D1F1A3}" destId="{76FBF9D7-7A77-4DAF-98A5-D86C0B15628D}" srcOrd="0" destOrd="0" parTransId="{18836C05-0EDB-412C-AE2C-8F481F5A1313}" sibTransId="{E358BF5F-4BB6-4336-8FC6-4CFC512A0BFC}"/>
    <dgm:cxn modelId="{44CED911-5E51-4755-8DA8-0C4A7824906D}" type="presOf" srcId="{25CF9291-AC79-478C-AE61-7FE1C9AC0976}" destId="{8D855C00-EA51-432C-82EB-A11DC790A700}" srcOrd="0" destOrd="0" presId="urn:microsoft.com/office/officeart/2018/2/layout/IconLabelList"/>
    <dgm:cxn modelId="{DDCB9F49-793C-4E54-80D7-0F30BF4188CC}" type="presOf" srcId="{E18A38D6-1825-4E39-82B5-5FC0B8D1F1A3}" destId="{23C489B1-BA2E-44C3-811F-F1786E259374}" srcOrd="0" destOrd="0" presId="urn:microsoft.com/office/officeart/2018/2/layout/IconLabelList"/>
    <dgm:cxn modelId="{49331B7A-1E1C-48AB-8DE8-522D3DA9AE63}" type="presOf" srcId="{909B6990-6D0D-44C1-ACEE-8FFE9502A528}" destId="{748ED872-AEBF-4935-A4B4-44720EED7344}" srcOrd="0" destOrd="0" presId="urn:microsoft.com/office/officeart/2018/2/layout/IconLabelList"/>
    <dgm:cxn modelId="{24FB1E8D-EA24-414F-8C68-3ADB6F25F810}" srcId="{E18A38D6-1825-4E39-82B5-5FC0B8D1F1A3}" destId="{F3B1EE1B-B55B-46F4-9ABB-B748E839FC47}" srcOrd="1" destOrd="0" parTransId="{AD824F99-FA07-4586-9D71-A273715E6C23}" sibTransId="{CB5BC4A7-0F4D-4BE8-81F9-A03887161869}"/>
    <dgm:cxn modelId="{90555698-62D5-46E9-831F-76C286D05000}" srcId="{E18A38D6-1825-4E39-82B5-5FC0B8D1F1A3}" destId="{909B6990-6D0D-44C1-ACEE-8FFE9502A528}" srcOrd="3" destOrd="0" parTransId="{BA580A68-AD8E-4617-BDDD-4740881DAEFD}" sibTransId="{57F6C887-A93A-44B7-8815-A698034CA847}"/>
    <dgm:cxn modelId="{D4FA17C3-1279-48E1-B5BA-F8367A2AF36C}" type="presOf" srcId="{76FBF9D7-7A77-4DAF-98A5-D86C0B15628D}" destId="{090D6DBA-CDF3-420D-88A0-4AA780BC3C55}" srcOrd="0" destOrd="0" presId="urn:microsoft.com/office/officeart/2018/2/layout/IconLabelList"/>
    <dgm:cxn modelId="{1C7658E5-7C92-41FD-BEC9-597D5C3D5276}" srcId="{E18A38D6-1825-4E39-82B5-5FC0B8D1F1A3}" destId="{25CF9291-AC79-478C-AE61-7FE1C9AC0976}" srcOrd="2" destOrd="0" parTransId="{54AC0C98-4636-47B8-B529-46A66BEBBD77}" sibTransId="{F1E6C525-DD14-4BD7-9BFE-0C27CE33A980}"/>
    <dgm:cxn modelId="{371BA0C4-E68D-422D-9B31-EF70D59D3674}" type="presParOf" srcId="{23C489B1-BA2E-44C3-811F-F1786E259374}" destId="{CA7B3F6D-4370-4A13-AE36-661C5206B9CB}" srcOrd="0" destOrd="0" presId="urn:microsoft.com/office/officeart/2018/2/layout/IconLabelList"/>
    <dgm:cxn modelId="{04FA3BB6-1B71-45A5-B538-A3DD2FF19690}" type="presParOf" srcId="{CA7B3F6D-4370-4A13-AE36-661C5206B9CB}" destId="{64FC3C95-DC1E-44C2-B135-21F0DC8D8196}" srcOrd="0" destOrd="0" presId="urn:microsoft.com/office/officeart/2018/2/layout/IconLabelList"/>
    <dgm:cxn modelId="{EC334AD6-0A00-421B-8730-6B83F56C2B8D}" type="presParOf" srcId="{CA7B3F6D-4370-4A13-AE36-661C5206B9CB}" destId="{2CD5F276-EB6E-4A0C-8319-2998E3ABEAEF}" srcOrd="1" destOrd="0" presId="urn:microsoft.com/office/officeart/2018/2/layout/IconLabelList"/>
    <dgm:cxn modelId="{B16DD240-8F5D-4DAC-97F4-3910AC360D37}" type="presParOf" srcId="{CA7B3F6D-4370-4A13-AE36-661C5206B9CB}" destId="{090D6DBA-CDF3-420D-88A0-4AA780BC3C55}" srcOrd="2" destOrd="0" presId="urn:microsoft.com/office/officeart/2018/2/layout/IconLabelList"/>
    <dgm:cxn modelId="{E6B2C2E9-7D70-48E4-96CF-B46449E5E8A0}" type="presParOf" srcId="{23C489B1-BA2E-44C3-811F-F1786E259374}" destId="{B57634D6-164F-4FB4-AAD3-96C92B96372E}" srcOrd="1" destOrd="0" presId="urn:microsoft.com/office/officeart/2018/2/layout/IconLabelList"/>
    <dgm:cxn modelId="{C2EF5F2C-93F2-4D4B-976B-87FEE4351A27}" type="presParOf" srcId="{23C489B1-BA2E-44C3-811F-F1786E259374}" destId="{34468CB1-A9E9-497F-A046-8C72A6819488}" srcOrd="2" destOrd="0" presId="urn:microsoft.com/office/officeart/2018/2/layout/IconLabelList"/>
    <dgm:cxn modelId="{6D0C4F08-7AF1-4EE0-AFB0-01954AC512AE}" type="presParOf" srcId="{34468CB1-A9E9-497F-A046-8C72A6819488}" destId="{5A7D6A13-5A64-4BAF-AE82-02836799C019}" srcOrd="0" destOrd="0" presId="urn:microsoft.com/office/officeart/2018/2/layout/IconLabelList"/>
    <dgm:cxn modelId="{8D9076F4-EE35-4EE5-957B-4BC277DFB76C}" type="presParOf" srcId="{34468CB1-A9E9-497F-A046-8C72A6819488}" destId="{B44F735F-9AA7-47A9-B5EF-CA6EDC3D3849}" srcOrd="1" destOrd="0" presId="urn:microsoft.com/office/officeart/2018/2/layout/IconLabelList"/>
    <dgm:cxn modelId="{73384232-D8DE-4765-B793-4BBF281EA13D}" type="presParOf" srcId="{34468CB1-A9E9-497F-A046-8C72A6819488}" destId="{BAF5FC75-4EAF-47B2-88FD-856C4DFDA42A}" srcOrd="2" destOrd="0" presId="urn:microsoft.com/office/officeart/2018/2/layout/IconLabelList"/>
    <dgm:cxn modelId="{5492C6D7-B9F2-4286-8BB4-BF485FCEB8AF}" type="presParOf" srcId="{23C489B1-BA2E-44C3-811F-F1786E259374}" destId="{1C13E674-E342-4AD0-8FB5-F1EC7F367ABE}" srcOrd="3" destOrd="0" presId="urn:microsoft.com/office/officeart/2018/2/layout/IconLabelList"/>
    <dgm:cxn modelId="{D27B7888-8B69-459A-A906-9B0CF653045D}" type="presParOf" srcId="{23C489B1-BA2E-44C3-811F-F1786E259374}" destId="{39CC4CFC-5FB9-4A72-90B3-40BF54D72EBB}" srcOrd="4" destOrd="0" presId="urn:microsoft.com/office/officeart/2018/2/layout/IconLabelList"/>
    <dgm:cxn modelId="{1D905050-131A-4D72-8BD2-280171C089C9}" type="presParOf" srcId="{39CC4CFC-5FB9-4A72-90B3-40BF54D72EBB}" destId="{7442CB19-8B6E-419D-AD09-D2F6A9A8039C}" srcOrd="0" destOrd="0" presId="urn:microsoft.com/office/officeart/2018/2/layout/IconLabelList"/>
    <dgm:cxn modelId="{C4416CB8-2304-47F5-B104-90F9103040DF}" type="presParOf" srcId="{39CC4CFC-5FB9-4A72-90B3-40BF54D72EBB}" destId="{A1F9EDAF-BB69-41AD-8789-8E6C9C5A7DEF}" srcOrd="1" destOrd="0" presId="urn:microsoft.com/office/officeart/2018/2/layout/IconLabelList"/>
    <dgm:cxn modelId="{6B39F1A8-01F7-47B4-9C99-1BF00F368E95}" type="presParOf" srcId="{39CC4CFC-5FB9-4A72-90B3-40BF54D72EBB}" destId="{8D855C00-EA51-432C-82EB-A11DC790A700}" srcOrd="2" destOrd="0" presId="urn:microsoft.com/office/officeart/2018/2/layout/IconLabelList"/>
    <dgm:cxn modelId="{CF16EC3A-63AD-4D0E-A372-BDD6C290812C}" type="presParOf" srcId="{23C489B1-BA2E-44C3-811F-F1786E259374}" destId="{DB4B0824-3D16-4ADE-8FBC-FBA3FDCF0C60}" srcOrd="5" destOrd="0" presId="urn:microsoft.com/office/officeart/2018/2/layout/IconLabelList"/>
    <dgm:cxn modelId="{E8783058-2903-4A75-AE74-F46190E97401}" type="presParOf" srcId="{23C489B1-BA2E-44C3-811F-F1786E259374}" destId="{99ACDB1C-3966-4ABC-BCFA-FE190FD45536}" srcOrd="6" destOrd="0" presId="urn:microsoft.com/office/officeart/2018/2/layout/IconLabelList"/>
    <dgm:cxn modelId="{D2AD3A61-8289-46E8-9FD3-D4F370BCF1FB}" type="presParOf" srcId="{99ACDB1C-3966-4ABC-BCFA-FE190FD45536}" destId="{88071F2D-CA87-4D00-A9D5-F0F8217C2EB1}" srcOrd="0" destOrd="0" presId="urn:microsoft.com/office/officeart/2018/2/layout/IconLabelList"/>
    <dgm:cxn modelId="{27B2A057-6017-443E-BFE6-DB96E6340F15}" type="presParOf" srcId="{99ACDB1C-3966-4ABC-BCFA-FE190FD45536}" destId="{9070C9C8-212A-437A-9B27-8FF689CC0E1C}" srcOrd="1" destOrd="0" presId="urn:microsoft.com/office/officeart/2018/2/layout/IconLabelList"/>
    <dgm:cxn modelId="{3FCFDF8C-979D-464B-B82A-167A6D1324C3}" type="presParOf" srcId="{99ACDB1C-3966-4ABC-BCFA-FE190FD45536}" destId="{748ED872-AEBF-4935-A4B4-44720EED7344}"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977FA-053F-4257-A518-45018F040205}">
      <dsp:nvSpPr>
        <dsp:cNvPr id="0" name=""/>
        <dsp:cNvSpPr/>
      </dsp:nvSpPr>
      <dsp:spPr>
        <a:xfrm>
          <a:off x="3536698" y="1892300"/>
          <a:ext cx="1452981" cy="1452981"/>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nb-NO" sz="2000" kern="1200"/>
            <a:t>Learning</a:t>
          </a:r>
        </a:p>
      </dsp:txBody>
      <dsp:txXfrm>
        <a:off x="3749482" y="2105084"/>
        <a:ext cx="1027413" cy="1027413"/>
      </dsp:txXfrm>
    </dsp:sp>
    <dsp:sp modelId="{CEB5AB91-F349-408B-985A-26D6FB161466}">
      <dsp:nvSpPr>
        <dsp:cNvPr id="0" name=""/>
        <dsp:cNvSpPr/>
      </dsp:nvSpPr>
      <dsp:spPr>
        <a:xfrm rot="16200000">
          <a:off x="4045139" y="1658913"/>
          <a:ext cx="436100" cy="30673"/>
        </a:xfrm>
        <a:custGeom>
          <a:avLst/>
          <a:gdLst/>
          <a:ahLst/>
          <a:cxnLst/>
          <a:rect l="0" t="0" r="0" b="0"/>
          <a:pathLst>
            <a:path>
              <a:moveTo>
                <a:pt x="0" y="15336"/>
              </a:moveTo>
              <a:lnTo>
                <a:pt x="436100" y="153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4252286" y="1663347"/>
        <a:ext cx="21805" cy="21805"/>
      </dsp:txXfrm>
    </dsp:sp>
    <dsp:sp modelId="{491111E3-049D-4A61-AF0E-E4FC60F0F9BF}">
      <dsp:nvSpPr>
        <dsp:cNvPr id="0" name=""/>
        <dsp:cNvSpPr/>
      </dsp:nvSpPr>
      <dsp:spPr>
        <a:xfrm>
          <a:off x="3536698" y="3218"/>
          <a:ext cx="1452981" cy="1452981"/>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t>Understand </a:t>
          </a:r>
          <a:r>
            <a:rPr lang="nb-NO" sz="1200" kern="1200" err="1"/>
            <a:t>key</a:t>
          </a:r>
          <a:r>
            <a:rPr lang="nb-NO" sz="1200" kern="1200"/>
            <a:t> </a:t>
          </a:r>
          <a:r>
            <a:rPr lang="nb-NO" sz="1200" kern="1200" err="1"/>
            <a:t>concepts</a:t>
          </a:r>
          <a:endParaRPr lang="nb-NO" sz="1200" kern="1200"/>
        </a:p>
      </dsp:txBody>
      <dsp:txXfrm>
        <a:off x="3749482" y="216002"/>
        <a:ext cx="1027413" cy="1027413"/>
      </dsp:txXfrm>
    </dsp:sp>
    <dsp:sp modelId="{2879B131-6F08-44AF-B742-A6802BA3B692}">
      <dsp:nvSpPr>
        <dsp:cNvPr id="0" name=""/>
        <dsp:cNvSpPr/>
      </dsp:nvSpPr>
      <dsp:spPr>
        <a:xfrm rot="20520000">
          <a:off x="4943451" y="2311575"/>
          <a:ext cx="436100" cy="30673"/>
        </a:xfrm>
        <a:custGeom>
          <a:avLst/>
          <a:gdLst/>
          <a:ahLst/>
          <a:cxnLst/>
          <a:rect l="0" t="0" r="0" b="0"/>
          <a:pathLst>
            <a:path>
              <a:moveTo>
                <a:pt x="0" y="15336"/>
              </a:moveTo>
              <a:lnTo>
                <a:pt x="436100" y="153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5150599" y="2316009"/>
        <a:ext cx="21805" cy="21805"/>
      </dsp:txXfrm>
    </dsp:sp>
    <dsp:sp modelId="{E820734D-A8DD-4F2A-891C-A7DEF3B4BBE1}">
      <dsp:nvSpPr>
        <dsp:cNvPr id="0" name=""/>
        <dsp:cNvSpPr/>
      </dsp:nvSpPr>
      <dsp:spPr>
        <a:xfrm>
          <a:off x="5333322" y="1308541"/>
          <a:ext cx="1452981" cy="1452981"/>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t>Learning </a:t>
          </a:r>
          <a:r>
            <a:rPr lang="nb-NO" sz="1200" kern="1200" err="1"/>
            <a:t>environment</a:t>
          </a:r>
          <a:endParaRPr lang="nb-NO" sz="1200" kern="1200"/>
        </a:p>
      </dsp:txBody>
      <dsp:txXfrm>
        <a:off x="5546106" y="1521325"/>
        <a:ext cx="1027413" cy="1027413"/>
      </dsp:txXfrm>
    </dsp:sp>
    <dsp:sp modelId="{A8D9F9F4-0925-4C28-9F32-A6C2B47D0A57}">
      <dsp:nvSpPr>
        <dsp:cNvPr id="0" name=""/>
        <dsp:cNvSpPr/>
      </dsp:nvSpPr>
      <dsp:spPr>
        <a:xfrm rot="3242722">
          <a:off x="4599721" y="3368043"/>
          <a:ext cx="436100" cy="30673"/>
        </a:xfrm>
        <a:custGeom>
          <a:avLst/>
          <a:gdLst/>
          <a:ahLst/>
          <a:cxnLst/>
          <a:rect l="0" t="0" r="0" b="0"/>
          <a:pathLst>
            <a:path>
              <a:moveTo>
                <a:pt x="0" y="15336"/>
              </a:moveTo>
              <a:lnTo>
                <a:pt x="436100" y="153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4806869" y="3372477"/>
        <a:ext cx="21805" cy="21805"/>
      </dsp:txXfrm>
    </dsp:sp>
    <dsp:sp modelId="{DD21915E-F3AA-47BB-B789-95CE13B27665}">
      <dsp:nvSpPr>
        <dsp:cNvPr id="0" name=""/>
        <dsp:cNvSpPr/>
      </dsp:nvSpPr>
      <dsp:spPr>
        <a:xfrm>
          <a:off x="4645863" y="3421478"/>
          <a:ext cx="1452981" cy="1452981"/>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err="1"/>
            <a:t>Metacognition</a:t>
          </a:r>
          <a:r>
            <a:rPr lang="nb-NO" sz="1200" kern="1200"/>
            <a:t>: </a:t>
          </a:r>
          <a:r>
            <a:rPr lang="nb-NO" sz="1200" kern="1200" err="1"/>
            <a:t>insight</a:t>
          </a:r>
          <a:r>
            <a:rPr lang="nb-NO" sz="1200" kern="1200"/>
            <a:t> to </a:t>
          </a:r>
          <a:r>
            <a:rPr lang="nb-NO" sz="1200" kern="1200" err="1"/>
            <a:t>own</a:t>
          </a:r>
          <a:r>
            <a:rPr lang="nb-NO" sz="1200" kern="1200"/>
            <a:t> </a:t>
          </a:r>
          <a:r>
            <a:rPr lang="nb-NO" sz="1200" kern="1200" err="1"/>
            <a:t>knowledge</a:t>
          </a:r>
          <a:r>
            <a:rPr lang="nb-NO" sz="1200" kern="1200"/>
            <a:t> and </a:t>
          </a:r>
          <a:r>
            <a:rPr lang="nb-NO" sz="1200" kern="1200" err="1"/>
            <a:t>learning</a:t>
          </a:r>
          <a:r>
            <a:rPr lang="nb-NO" sz="1200" kern="1200"/>
            <a:t> </a:t>
          </a:r>
          <a:r>
            <a:rPr lang="nb-NO" sz="1200" kern="1200" err="1"/>
            <a:t>strategies</a:t>
          </a:r>
          <a:endParaRPr lang="nb-NO" sz="1200" kern="1200"/>
        </a:p>
      </dsp:txBody>
      <dsp:txXfrm>
        <a:off x="4858647" y="3634262"/>
        <a:ext cx="1027413" cy="1027413"/>
      </dsp:txXfrm>
    </dsp:sp>
    <dsp:sp modelId="{1B9A4E49-EB9A-4536-A6A3-BDDB7C6F308F}">
      <dsp:nvSpPr>
        <dsp:cNvPr id="0" name=""/>
        <dsp:cNvSpPr/>
      </dsp:nvSpPr>
      <dsp:spPr>
        <a:xfrm rot="7560000">
          <a:off x="3489951" y="3367604"/>
          <a:ext cx="436100" cy="30673"/>
        </a:xfrm>
        <a:custGeom>
          <a:avLst/>
          <a:gdLst/>
          <a:ahLst/>
          <a:cxnLst/>
          <a:rect l="0" t="0" r="0" b="0"/>
          <a:pathLst>
            <a:path>
              <a:moveTo>
                <a:pt x="0" y="15336"/>
              </a:moveTo>
              <a:lnTo>
                <a:pt x="436100" y="153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rot="10800000">
        <a:off x="3697099" y="3372038"/>
        <a:ext cx="21805" cy="21805"/>
      </dsp:txXfrm>
    </dsp:sp>
    <dsp:sp modelId="{40E19D45-BD35-42EF-B95B-58AB754D5D26}">
      <dsp:nvSpPr>
        <dsp:cNvPr id="0" name=""/>
        <dsp:cNvSpPr/>
      </dsp:nvSpPr>
      <dsp:spPr>
        <a:xfrm>
          <a:off x="2426323" y="3420600"/>
          <a:ext cx="1452981" cy="1452981"/>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err="1"/>
            <a:t>Motivation</a:t>
          </a:r>
          <a:endParaRPr lang="nb-NO" sz="1200" kern="1200"/>
        </a:p>
      </dsp:txBody>
      <dsp:txXfrm>
        <a:off x="2639107" y="3633384"/>
        <a:ext cx="1027413" cy="1027413"/>
      </dsp:txXfrm>
    </dsp:sp>
    <dsp:sp modelId="{ED177DB6-04C3-483E-AFCF-9BC97B8E9FA6}">
      <dsp:nvSpPr>
        <dsp:cNvPr id="0" name=""/>
        <dsp:cNvSpPr/>
      </dsp:nvSpPr>
      <dsp:spPr>
        <a:xfrm rot="11880000">
          <a:off x="3146827" y="2311575"/>
          <a:ext cx="436100" cy="30673"/>
        </a:xfrm>
        <a:custGeom>
          <a:avLst/>
          <a:gdLst/>
          <a:ahLst/>
          <a:cxnLst/>
          <a:rect l="0" t="0" r="0" b="0"/>
          <a:pathLst>
            <a:path>
              <a:moveTo>
                <a:pt x="0" y="15336"/>
              </a:moveTo>
              <a:lnTo>
                <a:pt x="436100" y="153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rot="10800000">
        <a:off x="3353974" y="2316009"/>
        <a:ext cx="21805" cy="21805"/>
      </dsp:txXfrm>
    </dsp:sp>
    <dsp:sp modelId="{EBF8A608-779C-4C98-A0F6-6C276CAC1267}">
      <dsp:nvSpPr>
        <dsp:cNvPr id="0" name=""/>
        <dsp:cNvSpPr/>
      </dsp:nvSpPr>
      <dsp:spPr>
        <a:xfrm>
          <a:off x="1740074" y="1308541"/>
          <a:ext cx="1452981" cy="1452981"/>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t>Feedback</a:t>
          </a:r>
        </a:p>
      </dsp:txBody>
      <dsp:txXfrm>
        <a:off x="1952858" y="1521325"/>
        <a:ext cx="1027413" cy="10274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3364CE-C66A-4A68-86E4-527E71BCF684}">
      <dsp:nvSpPr>
        <dsp:cNvPr id="0" name=""/>
        <dsp:cNvSpPr/>
      </dsp:nvSpPr>
      <dsp:spPr>
        <a:xfrm rot="16200000">
          <a:off x="-845199" y="845991"/>
          <a:ext cx="3751434" cy="2059451"/>
        </a:xfrm>
        <a:prstGeom prst="flowChartManualOperati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0" rIns="85328" bIns="0" numCol="1" spcCol="1270" anchor="t" anchorCtr="0">
          <a:noAutofit/>
        </a:bodyPr>
        <a:lstStyle/>
        <a:p>
          <a:pPr marL="0" lvl="0" indent="0" algn="l" defTabSz="577850">
            <a:lnSpc>
              <a:spcPct val="90000"/>
            </a:lnSpc>
            <a:spcBef>
              <a:spcPct val="0"/>
            </a:spcBef>
            <a:spcAft>
              <a:spcPct val="35000"/>
            </a:spcAft>
            <a:buNone/>
          </a:pPr>
          <a:r>
            <a:rPr lang="nb-NO" sz="1300" kern="1200" err="1"/>
            <a:t>Task</a:t>
          </a:r>
          <a:r>
            <a:rPr lang="nb-NO" sz="1300" kern="1200"/>
            <a:t> </a:t>
          </a:r>
          <a:r>
            <a:rPr lang="nb-NO" sz="1300" kern="1200" err="1"/>
            <a:t>roles</a:t>
          </a:r>
          <a:endParaRPr lang="nb-NO" sz="1300" kern="1200"/>
        </a:p>
        <a:p>
          <a:pPr marL="57150" lvl="1" indent="-57150" algn="l" defTabSz="444500">
            <a:lnSpc>
              <a:spcPct val="90000"/>
            </a:lnSpc>
            <a:spcBef>
              <a:spcPct val="0"/>
            </a:spcBef>
            <a:spcAft>
              <a:spcPct val="15000"/>
            </a:spcAft>
            <a:buFont typeface="+mj-lt"/>
            <a:buAutoNum type="arabicPeriod"/>
          </a:pPr>
          <a:r>
            <a:rPr lang="en-US" sz="1000" b="0" i="0" kern="1200"/>
            <a:t>Initiator-contributor</a:t>
          </a:r>
          <a:endParaRPr lang="nb-NO" sz="1000" kern="1200"/>
        </a:p>
        <a:p>
          <a:pPr marL="57150" lvl="1" indent="-57150" algn="l" defTabSz="444500">
            <a:lnSpc>
              <a:spcPct val="90000"/>
            </a:lnSpc>
            <a:spcBef>
              <a:spcPct val="0"/>
            </a:spcBef>
            <a:spcAft>
              <a:spcPct val="15000"/>
            </a:spcAft>
            <a:buFont typeface="+mj-lt"/>
            <a:buAutoNum type="arabicPeriod"/>
          </a:pPr>
          <a:r>
            <a:rPr lang="en-US" sz="1000" b="0" i="0" kern="1200"/>
            <a:t>Information seeker</a:t>
          </a:r>
          <a:endParaRPr lang="nb-NO" sz="1000" kern="1200"/>
        </a:p>
        <a:p>
          <a:pPr marL="57150" lvl="1" indent="-57150" algn="l" defTabSz="444500">
            <a:lnSpc>
              <a:spcPct val="90000"/>
            </a:lnSpc>
            <a:spcBef>
              <a:spcPct val="0"/>
            </a:spcBef>
            <a:spcAft>
              <a:spcPct val="15000"/>
            </a:spcAft>
            <a:buFont typeface="+mj-lt"/>
            <a:buAutoNum type="arabicPeriod"/>
          </a:pPr>
          <a:r>
            <a:rPr lang="nb-NO" sz="1000" kern="1200"/>
            <a:t>Information giver</a:t>
          </a:r>
        </a:p>
        <a:p>
          <a:pPr marL="57150" lvl="1" indent="-57150" algn="l" defTabSz="444500">
            <a:lnSpc>
              <a:spcPct val="90000"/>
            </a:lnSpc>
            <a:spcBef>
              <a:spcPct val="0"/>
            </a:spcBef>
            <a:spcAft>
              <a:spcPct val="15000"/>
            </a:spcAft>
            <a:buFont typeface="+mj-lt"/>
            <a:buAutoNum type="arabicPeriod"/>
          </a:pPr>
          <a:r>
            <a:rPr lang="nb-NO" sz="1000" kern="1200"/>
            <a:t>Opinion </a:t>
          </a:r>
          <a:r>
            <a:rPr lang="nb-NO" sz="1000" kern="1200" err="1"/>
            <a:t>seeker</a:t>
          </a:r>
          <a:endParaRPr lang="nb-NO" sz="1000" kern="1200"/>
        </a:p>
        <a:p>
          <a:pPr marL="57150" lvl="1" indent="-57150" algn="l" defTabSz="444500">
            <a:lnSpc>
              <a:spcPct val="90000"/>
            </a:lnSpc>
            <a:spcBef>
              <a:spcPct val="0"/>
            </a:spcBef>
            <a:spcAft>
              <a:spcPct val="15000"/>
            </a:spcAft>
            <a:buFont typeface="+mj-lt"/>
            <a:buAutoNum type="arabicPeriod"/>
          </a:pPr>
          <a:r>
            <a:rPr lang="en-US" sz="1000" b="0" i="0" kern="1200"/>
            <a:t>Opinion giver</a:t>
          </a:r>
          <a:endParaRPr lang="nb-NO" sz="1000" kern="1200"/>
        </a:p>
        <a:p>
          <a:pPr marL="57150" lvl="1" indent="-57150" algn="l" defTabSz="444500">
            <a:lnSpc>
              <a:spcPct val="90000"/>
            </a:lnSpc>
            <a:spcBef>
              <a:spcPct val="0"/>
            </a:spcBef>
            <a:spcAft>
              <a:spcPct val="15000"/>
            </a:spcAft>
            <a:buFont typeface="+mj-lt"/>
            <a:buAutoNum type="arabicPeriod"/>
          </a:pPr>
          <a:r>
            <a:rPr lang="nb-NO" sz="1000" kern="1200" err="1"/>
            <a:t>Elaborator</a:t>
          </a:r>
          <a:endParaRPr lang="nb-NO" sz="1000" kern="1200"/>
        </a:p>
        <a:p>
          <a:pPr marL="57150" lvl="1" indent="-57150" algn="l" defTabSz="444500">
            <a:lnSpc>
              <a:spcPct val="90000"/>
            </a:lnSpc>
            <a:spcBef>
              <a:spcPct val="0"/>
            </a:spcBef>
            <a:spcAft>
              <a:spcPct val="15000"/>
            </a:spcAft>
            <a:buFont typeface="+mj-lt"/>
            <a:buAutoNum type="arabicPeriod"/>
          </a:pPr>
          <a:r>
            <a:rPr lang="nb-NO" sz="1000" kern="1200" err="1"/>
            <a:t>Coordinator</a:t>
          </a:r>
          <a:endParaRPr lang="nb-NO" sz="1000" kern="1200"/>
        </a:p>
        <a:p>
          <a:pPr marL="57150" lvl="1" indent="-57150" algn="l" defTabSz="444500">
            <a:lnSpc>
              <a:spcPct val="90000"/>
            </a:lnSpc>
            <a:spcBef>
              <a:spcPct val="0"/>
            </a:spcBef>
            <a:spcAft>
              <a:spcPct val="15000"/>
            </a:spcAft>
            <a:buFont typeface="+mj-lt"/>
            <a:buAutoNum type="arabicPeriod"/>
          </a:pPr>
          <a:r>
            <a:rPr lang="nb-NO" sz="1000" kern="1200"/>
            <a:t>Orienter</a:t>
          </a:r>
        </a:p>
        <a:p>
          <a:pPr marL="57150" lvl="1" indent="-57150" algn="l" defTabSz="444500">
            <a:lnSpc>
              <a:spcPct val="90000"/>
            </a:lnSpc>
            <a:spcBef>
              <a:spcPct val="0"/>
            </a:spcBef>
            <a:spcAft>
              <a:spcPct val="15000"/>
            </a:spcAft>
            <a:buFont typeface="+mj-lt"/>
            <a:buAutoNum type="arabicPeriod"/>
          </a:pPr>
          <a:r>
            <a:rPr lang="nb-NO" sz="1000" kern="1200" err="1"/>
            <a:t>Evaluator</a:t>
          </a:r>
          <a:r>
            <a:rPr lang="nb-NO" sz="1000" kern="1200"/>
            <a:t>/</a:t>
          </a:r>
          <a:r>
            <a:rPr lang="nb-NO" sz="1000" kern="1200" err="1"/>
            <a:t>Critic</a:t>
          </a:r>
          <a:endParaRPr lang="nb-NO" sz="1000" kern="1200"/>
        </a:p>
        <a:p>
          <a:pPr marL="57150" lvl="1" indent="-57150" algn="l" defTabSz="444500">
            <a:lnSpc>
              <a:spcPct val="90000"/>
            </a:lnSpc>
            <a:spcBef>
              <a:spcPct val="0"/>
            </a:spcBef>
            <a:spcAft>
              <a:spcPct val="15000"/>
            </a:spcAft>
            <a:buFont typeface="+mj-lt"/>
            <a:buAutoNum type="arabicPeriod"/>
          </a:pPr>
          <a:r>
            <a:rPr lang="nb-NO" sz="1000" kern="1200"/>
            <a:t>Energizer</a:t>
          </a:r>
        </a:p>
        <a:p>
          <a:pPr marL="57150" lvl="1" indent="-57150" algn="l" defTabSz="444500">
            <a:lnSpc>
              <a:spcPct val="90000"/>
            </a:lnSpc>
            <a:spcBef>
              <a:spcPct val="0"/>
            </a:spcBef>
            <a:spcAft>
              <a:spcPct val="15000"/>
            </a:spcAft>
            <a:buFont typeface="+mj-lt"/>
            <a:buAutoNum type="arabicPeriod"/>
          </a:pPr>
          <a:r>
            <a:rPr lang="nb-NO" sz="1000" kern="1200" err="1"/>
            <a:t>Procedural</a:t>
          </a:r>
          <a:r>
            <a:rPr lang="nb-NO" sz="1000" kern="1200"/>
            <a:t> </a:t>
          </a:r>
          <a:r>
            <a:rPr lang="nb-NO" sz="1000" kern="1200" err="1"/>
            <a:t>Technician</a:t>
          </a:r>
          <a:endParaRPr lang="nb-NO" sz="1000" kern="1200"/>
        </a:p>
        <a:p>
          <a:pPr marL="57150" lvl="1" indent="-57150" algn="l" defTabSz="444500">
            <a:lnSpc>
              <a:spcPct val="90000"/>
            </a:lnSpc>
            <a:spcBef>
              <a:spcPct val="0"/>
            </a:spcBef>
            <a:spcAft>
              <a:spcPct val="15000"/>
            </a:spcAft>
            <a:buFont typeface="+mj-lt"/>
            <a:buAutoNum type="arabicPeriod"/>
          </a:pPr>
          <a:r>
            <a:rPr lang="nb-NO" sz="1000" kern="1200"/>
            <a:t>Recorder</a:t>
          </a:r>
        </a:p>
      </dsp:txBody>
      <dsp:txXfrm rot="5400000">
        <a:off x="792" y="750287"/>
        <a:ext cx="2059451" cy="2250860"/>
      </dsp:txXfrm>
    </dsp:sp>
    <dsp:sp modelId="{BDE4AA66-F120-4DDB-85F2-AF36FFEB2845}">
      <dsp:nvSpPr>
        <dsp:cNvPr id="0" name=""/>
        <dsp:cNvSpPr/>
      </dsp:nvSpPr>
      <dsp:spPr>
        <a:xfrm rot="16200000">
          <a:off x="1368710" y="845991"/>
          <a:ext cx="3751434" cy="2059451"/>
        </a:xfrm>
        <a:prstGeom prst="flowChartManualOperati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0" rIns="85328" bIns="0" numCol="1" spcCol="1270" anchor="t" anchorCtr="0">
          <a:noAutofit/>
        </a:bodyPr>
        <a:lstStyle/>
        <a:p>
          <a:pPr marL="0" lvl="0" indent="0" algn="l" defTabSz="577850">
            <a:lnSpc>
              <a:spcPct val="90000"/>
            </a:lnSpc>
            <a:spcBef>
              <a:spcPct val="0"/>
            </a:spcBef>
            <a:spcAft>
              <a:spcPct val="35000"/>
            </a:spcAft>
            <a:buNone/>
          </a:pPr>
          <a:r>
            <a:rPr lang="nb-NO" sz="1300" kern="1200"/>
            <a:t>Personal </a:t>
          </a:r>
          <a:r>
            <a:rPr lang="nb-NO" sz="1300" kern="1200" err="1"/>
            <a:t>Roles</a:t>
          </a:r>
          <a:endParaRPr lang="nb-NO" sz="1300" kern="1200"/>
        </a:p>
        <a:p>
          <a:pPr marL="57150" lvl="1" indent="-57150" algn="l" defTabSz="444500">
            <a:lnSpc>
              <a:spcPct val="90000"/>
            </a:lnSpc>
            <a:spcBef>
              <a:spcPct val="0"/>
            </a:spcBef>
            <a:spcAft>
              <a:spcPct val="15000"/>
            </a:spcAft>
            <a:buChar char="•"/>
          </a:pPr>
          <a:r>
            <a:rPr lang="nb-NO" sz="1000" kern="1200" err="1"/>
            <a:t>Encourager</a:t>
          </a:r>
          <a:endParaRPr lang="nb-NO" sz="1000" kern="1200"/>
        </a:p>
        <a:p>
          <a:pPr marL="57150" lvl="1" indent="-57150" algn="l" defTabSz="444500">
            <a:lnSpc>
              <a:spcPct val="90000"/>
            </a:lnSpc>
            <a:spcBef>
              <a:spcPct val="0"/>
            </a:spcBef>
            <a:spcAft>
              <a:spcPct val="15000"/>
            </a:spcAft>
            <a:buChar char="•"/>
          </a:pPr>
          <a:r>
            <a:rPr lang="nb-NO" sz="1000" kern="1200" err="1"/>
            <a:t>Harmonizer</a:t>
          </a:r>
          <a:endParaRPr lang="nb-NO" sz="1000" kern="1200"/>
        </a:p>
        <a:p>
          <a:pPr marL="57150" lvl="1" indent="-57150" algn="l" defTabSz="444500">
            <a:lnSpc>
              <a:spcPct val="90000"/>
            </a:lnSpc>
            <a:spcBef>
              <a:spcPct val="0"/>
            </a:spcBef>
            <a:spcAft>
              <a:spcPct val="15000"/>
            </a:spcAft>
            <a:buChar char="•"/>
          </a:pPr>
          <a:r>
            <a:rPr lang="nb-NO" sz="1000" kern="1200" err="1"/>
            <a:t>Compromizer</a:t>
          </a:r>
          <a:endParaRPr lang="nb-NO" sz="1000" kern="1200"/>
        </a:p>
        <a:p>
          <a:pPr marL="57150" lvl="1" indent="-57150" algn="l" defTabSz="444500">
            <a:lnSpc>
              <a:spcPct val="90000"/>
            </a:lnSpc>
            <a:spcBef>
              <a:spcPct val="0"/>
            </a:spcBef>
            <a:spcAft>
              <a:spcPct val="15000"/>
            </a:spcAft>
            <a:buChar char="•"/>
          </a:pPr>
          <a:r>
            <a:rPr lang="nb-NO" sz="1000" kern="1200" err="1"/>
            <a:t>Gategeeper</a:t>
          </a:r>
          <a:r>
            <a:rPr lang="nb-NO" sz="1000" kern="1200"/>
            <a:t>/</a:t>
          </a:r>
          <a:r>
            <a:rPr lang="nb-NO" sz="1000" kern="1200" err="1"/>
            <a:t>Expediter</a:t>
          </a:r>
          <a:endParaRPr lang="nb-NO" sz="1000" kern="1200"/>
        </a:p>
        <a:p>
          <a:pPr marL="57150" lvl="1" indent="-57150" algn="l" defTabSz="444500">
            <a:lnSpc>
              <a:spcPct val="90000"/>
            </a:lnSpc>
            <a:spcBef>
              <a:spcPct val="0"/>
            </a:spcBef>
            <a:spcAft>
              <a:spcPct val="15000"/>
            </a:spcAft>
            <a:buChar char="•"/>
          </a:pPr>
          <a:r>
            <a:rPr lang="nb-NO" sz="1000" kern="1200"/>
            <a:t>Observer/</a:t>
          </a:r>
          <a:r>
            <a:rPr lang="nb-NO" sz="1000" kern="1200" err="1"/>
            <a:t>Commentator</a:t>
          </a:r>
          <a:endParaRPr lang="nb-NO" sz="1000" kern="1200"/>
        </a:p>
        <a:p>
          <a:pPr marL="57150" lvl="1" indent="-57150" algn="l" defTabSz="444500">
            <a:lnSpc>
              <a:spcPct val="90000"/>
            </a:lnSpc>
            <a:spcBef>
              <a:spcPct val="0"/>
            </a:spcBef>
            <a:spcAft>
              <a:spcPct val="15000"/>
            </a:spcAft>
            <a:buChar char="•"/>
          </a:pPr>
          <a:r>
            <a:rPr lang="nb-NO" sz="1000" kern="1200" err="1"/>
            <a:t>Follower</a:t>
          </a:r>
          <a:endParaRPr lang="nb-NO" sz="1000" kern="1200"/>
        </a:p>
      </dsp:txBody>
      <dsp:txXfrm rot="5400000">
        <a:off x="2214701" y="750287"/>
        <a:ext cx="2059451" cy="2250860"/>
      </dsp:txXfrm>
    </dsp:sp>
    <dsp:sp modelId="{336CF6D2-BD8B-4BFD-8096-FFCD9CAF554A}">
      <dsp:nvSpPr>
        <dsp:cNvPr id="0" name=""/>
        <dsp:cNvSpPr/>
      </dsp:nvSpPr>
      <dsp:spPr>
        <a:xfrm rot="16200000">
          <a:off x="3583412" y="845991"/>
          <a:ext cx="3751434" cy="2059451"/>
        </a:xfrm>
        <a:prstGeom prst="flowChartManualOperati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0" rIns="85328" bIns="0" numCol="1" spcCol="1270" anchor="t" anchorCtr="0">
          <a:noAutofit/>
        </a:bodyPr>
        <a:lstStyle/>
        <a:p>
          <a:pPr marL="0" lvl="0" indent="0" algn="l" defTabSz="577850">
            <a:lnSpc>
              <a:spcPct val="90000"/>
            </a:lnSpc>
            <a:spcBef>
              <a:spcPct val="0"/>
            </a:spcBef>
            <a:spcAft>
              <a:spcPct val="35000"/>
            </a:spcAft>
            <a:buNone/>
          </a:pPr>
          <a:r>
            <a:rPr lang="nb-NO" sz="1300" kern="1200" err="1"/>
            <a:t>Dysfunctional</a:t>
          </a:r>
          <a:r>
            <a:rPr lang="nb-NO" sz="1300" kern="1200"/>
            <a:t> </a:t>
          </a:r>
          <a:r>
            <a:rPr lang="nb-NO" sz="1300" kern="1200" err="1"/>
            <a:t>Roles</a:t>
          </a:r>
          <a:endParaRPr lang="nb-NO" sz="1300" kern="1200"/>
        </a:p>
        <a:p>
          <a:pPr marL="57150" lvl="1" indent="-57150" algn="l" defTabSz="444500">
            <a:lnSpc>
              <a:spcPct val="90000"/>
            </a:lnSpc>
            <a:spcBef>
              <a:spcPct val="0"/>
            </a:spcBef>
            <a:spcAft>
              <a:spcPct val="15000"/>
            </a:spcAft>
            <a:buChar char="•"/>
          </a:pPr>
          <a:r>
            <a:rPr lang="nb-NO" sz="1000" kern="1200"/>
            <a:t>Aggressor</a:t>
          </a:r>
        </a:p>
        <a:p>
          <a:pPr marL="57150" lvl="1" indent="-57150" algn="l" defTabSz="444500">
            <a:lnSpc>
              <a:spcPct val="90000"/>
            </a:lnSpc>
            <a:spcBef>
              <a:spcPct val="0"/>
            </a:spcBef>
            <a:spcAft>
              <a:spcPct val="15000"/>
            </a:spcAft>
            <a:buChar char="•"/>
          </a:pPr>
          <a:r>
            <a:rPr lang="nb-NO" sz="1000" kern="1200" err="1"/>
            <a:t>Blocker</a:t>
          </a:r>
          <a:endParaRPr lang="nb-NO" sz="1000" kern="1200"/>
        </a:p>
        <a:p>
          <a:pPr marL="57150" lvl="1" indent="-57150" algn="l" defTabSz="444500">
            <a:lnSpc>
              <a:spcPct val="90000"/>
            </a:lnSpc>
            <a:spcBef>
              <a:spcPct val="0"/>
            </a:spcBef>
            <a:spcAft>
              <a:spcPct val="15000"/>
            </a:spcAft>
            <a:buChar char="•"/>
          </a:pPr>
          <a:r>
            <a:rPr lang="nb-NO" sz="1000" kern="1200" err="1"/>
            <a:t>Recognition</a:t>
          </a:r>
          <a:r>
            <a:rPr lang="nb-NO" sz="1000" kern="1200"/>
            <a:t> </a:t>
          </a:r>
          <a:r>
            <a:rPr lang="nb-NO" sz="1000" kern="1200" err="1"/>
            <a:t>Searcher</a:t>
          </a:r>
          <a:endParaRPr lang="nb-NO" sz="1000" kern="1200"/>
        </a:p>
        <a:p>
          <a:pPr marL="57150" lvl="1" indent="-57150" algn="l" defTabSz="444500">
            <a:lnSpc>
              <a:spcPct val="90000"/>
            </a:lnSpc>
            <a:spcBef>
              <a:spcPct val="0"/>
            </a:spcBef>
            <a:spcAft>
              <a:spcPct val="15000"/>
            </a:spcAft>
            <a:buChar char="•"/>
          </a:pPr>
          <a:r>
            <a:rPr lang="nb-NO" sz="1000" kern="1200" err="1"/>
            <a:t>Self-Confessor</a:t>
          </a:r>
          <a:endParaRPr lang="nb-NO" sz="1000" kern="1200"/>
        </a:p>
        <a:p>
          <a:pPr marL="57150" lvl="1" indent="-57150" algn="l" defTabSz="444500">
            <a:lnSpc>
              <a:spcPct val="90000"/>
            </a:lnSpc>
            <a:spcBef>
              <a:spcPct val="0"/>
            </a:spcBef>
            <a:spcAft>
              <a:spcPct val="15000"/>
            </a:spcAft>
            <a:buChar char="•"/>
          </a:pPr>
          <a:r>
            <a:rPr lang="nb-NO" sz="1000" kern="1200" err="1"/>
            <a:t>Disrupter</a:t>
          </a:r>
          <a:endParaRPr lang="nb-NO" sz="1000" kern="1200"/>
        </a:p>
        <a:p>
          <a:pPr marL="57150" lvl="1" indent="-57150" algn="l" defTabSz="444500">
            <a:lnSpc>
              <a:spcPct val="90000"/>
            </a:lnSpc>
            <a:spcBef>
              <a:spcPct val="0"/>
            </a:spcBef>
            <a:spcAft>
              <a:spcPct val="15000"/>
            </a:spcAft>
            <a:buChar char="•"/>
          </a:pPr>
          <a:r>
            <a:rPr lang="nb-NO" sz="1000" kern="1200" err="1"/>
            <a:t>Dominator</a:t>
          </a:r>
          <a:endParaRPr lang="nb-NO" sz="1000" kern="1200"/>
        </a:p>
        <a:p>
          <a:pPr marL="57150" lvl="1" indent="-57150" algn="l" defTabSz="444500">
            <a:lnSpc>
              <a:spcPct val="90000"/>
            </a:lnSpc>
            <a:spcBef>
              <a:spcPct val="0"/>
            </a:spcBef>
            <a:spcAft>
              <a:spcPct val="15000"/>
            </a:spcAft>
            <a:buChar char="•"/>
          </a:pPr>
          <a:r>
            <a:rPr lang="nb-NO" sz="1000" kern="1200"/>
            <a:t>Help </a:t>
          </a:r>
          <a:r>
            <a:rPr lang="nb-NO" sz="1000" kern="1200" err="1"/>
            <a:t>Seeker</a:t>
          </a:r>
          <a:endParaRPr lang="nb-NO" sz="1000" kern="1200"/>
        </a:p>
        <a:p>
          <a:pPr marL="57150" lvl="1" indent="-57150" algn="l" defTabSz="444500">
            <a:lnSpc>
              <a:spcPct val="90000"/>
            </a:lnSpc>
            <a:spcBef>
              <a:spcPct val="0"/>
            </a:spcBef>
            <a:spcAft>
              <a:spcPct val="15000"/>
            </a:spcAft>
            <a:buChar char="•"/>
          </a:pPr>
          <a:r>
            <a:rPr lang="nb-NO" sz="1000" kern="1200"/>
            <a:t>Special </a:t>
          </a:r>
          <a:r>
            <a:rPr lang="nb-NO" sz="1000" kern="1200" err="1"/>
            <a:t>interest</a:t>
          </a:r>
          <a:r>
            <a:rPr lang="nb-NO" sz="1000" kern="1200"/>
            <a:t> </a:t>
          </a:r>
          <a:r>
            <a:rPr lang="nb-NO" sz="1000" kern="1200" err="1"/>
            <a:t>Pleader</a:t>
          </a:r>
          <a:endParaRPr lang="nb-NO" sz="1000" kern="1200"/>
        </a:p>
      </dsp:txBody>
      <dsp:txXfrm rot="5400000">
        <a:off x="4429403" y="750287"/>
        <a:ext cx="2059451" cy="22508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FC3C95-DC1E-44C2-B135-21F0DC8D8196}">
      <dsp:nvSpPr>
        <dsp:cNvPr id="0" name=""/>
        <dsp:cNvSpPr/>
      </dsp:nvSpPr>
      <dsp:spPr>
        <a:xfrm>
          <a:off x="668442" y="98703"/>
          <a:ext cx="920205" cy="92020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0D6DBA-CDF3-420D-88A0-4AA780BC3C55}">
      <dsp:nvSpPr>
        <dsp:cNvPr id="0" name=""/>
        <dsp:cNvSpPr/>
      </dsp:nvSpPr>
      <dsp:spPr>
        <a:xfrm>
          <a:off x="392842" y="1260173"/>
          <a:ext cx="136909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nb-NO" sz="1500" b="0" i="0" kern="1200"/>
            <a:t>Your </a:t>
          </a:r>
          <a:r>
            <a:rPr lang="nb-NO" sz="1500" b="0" i="0" kern="1200" err="1"/>
            <a:t>expections</a:t>
          </a:r>
          <a:r>
            <a:rPr lang="nb-NO" sz="1500" b="0" i="0" kern="1200"/>
            <a:t> </a:t>
          </a:r>
          <a:r>
            <a:rPr lang="nb-NO" sz="1500" b="0" i="0" kern="1200" err="1"/>
            <a:t>towards</a:t>
          </a:r>
          <a:r>
            <a:rPr lang="nb-NO" sz="1500" b="0" i="0" kern="1200"/>
            <a:t> </a:t>
          </a:r>
          <a:r>
            <a:rPr lang="nb-NO" sz="1500" b="0" i="0" kern="1200" err="1"/>
            <a:t>the</a:t>
          </a:r>
          <a:r>
            <a:rPr lang="nb-NO" sz="1500" b="0" i="0" kern="1200"/>
            <a:t> students?</a:t>
          </a:r>
          <a:endParaRPr lang="en-US" sz="1500" kern="1200"/>
        </a:p>
      </dsp:txBody>
      <dsp:txXfrm>
        <a:off x="392842" y="1260173"/>
        <a:ext cx="1369095" cy="720000"/>
      </dsp:txXfrm>
    </dsp:sp>
    <dsp:sp modelId="{5A7D6A13-5A64-4BAF-AE82-02836799C019}">
      <dsp:nvSpPr>
        <dsp:cNvPr id="0" name=""/>
        <dsp:cNvSpPr/>
      </dsp:nvSpPr>
      <dsp:spPr>
        <a:xfrm>
          <a:off x="2775051" y="184577"/>
          <a:ext cx="920205" cy="920205"/>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F5FC75-4EAF-47B2-88FD-856C4DFDA42A}">
      <dsp:nvSpPr>
        <dsp:cNvPr id="0" name=""/>
        <dsp:cNvSpPr/>
      </dsp:nvSpPr>
      <dsp:spPr>
        <a:xfrm>
          <a:off x="2584436" y="1300860"/>
          <a:ext cx="140145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What can the students expect from you?</a:t>
          </a:r>
        </a:p>
      </dsp:txBody>
      <dsp:txXfrm>
        <a:off x="2584436" y="1300860"/>
        <a:ext cx="1401452" cy="720000"/>
      </dsp:txXfrm>
    </dsp:sp>
    <dsp:sp modelId="{7442CB19-8B6E-419D-AD09-D2F6A9A8039C}">
      <dsp:nvSpPr>
        <dsp:cNvPr id="0" name=""/>
        <dsp:cNvSpPr/>
      </dsp:nvSpPr>
      <dsp:spPr>
        <a:xfrm>
          <a:off x="4763735" y="187117"/>
          <a:ext cx="920205" cy="92020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855C00-EA51-432C-82EB-A11DC790A700}">
      <dsp:nvSpPr>
        <dsp:cNvPr id="0" name=""/>
        <dsp:cNvSpPr/>
      </dsp:nvSpPr>
      <dsp:spPr>
        <a:xfrm>
          <a:off x="4395411" y="1294193"/>
          <a:ext cx="164281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nb-NO" sz="1500" b="0" i="0" kern="1200"/>
            <a:t>How </a:t>
          </a:r>
          <a:r>
            <a:rPr lang="nb-NO" sz="1500" b="0" i="0" kern="1200" err="1"/>
            <a:t>will</a:t>
          </a:r>
          <a:r>
            <a:rPr lang="nb-NO" sz="1500" b="0" i="0" kern="1200"/>
            <a:t> </a:t>
          </a:r>
          <a:r>
            <a:rPr lang="nb-NO" sz="1500" b="0" i="0" kern="1200" err="1"/>
            <a:t>you</a:t>
          </a:r>
          <a:r>
            <a:rPr lang="nb-NO" sz="1500" b="0" i="0" kern="1200"/>
            <a:t> </a:t>
          </a:r>
          <a:r>
            <a:rPr lang="nb-NO" sz="1500" b="0" i="0" kern="1200" err="1"/>
            <a:t>establish</a:t>
          </a:r>
          <a:r>
            <a:rPr lang="nb-NO" sz="1500" b="0" i="0" kern="1200"/>
            <a:t> </a:t>
          </a:r>
          <a:r>
            <a:rPr lang="nb-NO" sz="1500" b="0" i="0" kern="1200" err="1"/>
            <a:t>ground</a:t>
          </a:r>
          <a:r>
            <a:rPr lang="nb-NO" sz="1500" b="0" i="0" kern="1200"/>
            <a:t> </a:t>
          </a:r>
          <a:r>
            <a:rPr lang="nb-NO" sz="1500" b="0" i="0" kern="1200" err="1"/>
            <a:t>rules</a:t>
          </a:r>
          <a:r>
            <a:rPr lang="nb-NO" sz="1500" b="0" i="0" kern="1200"/>
            <a:t>? </a:t>
          </a:r>
          <a:endParaRPr lang="en-US" sz="1500" kern="1200"/>
        </a:p>
      </dsp:txBody>
      <dsp:txXfrm>
        <a:off x="4395411" y="1294193"/>
        <a:ext cx="1642811" cy="720000"/>
      </dsp:txXfrm>
    </dsp:sp>
    <dsp:sp modelId="{88071F2D-CA87-4D00-A9D5-F0F8217C2EB1}">
      <dsp:nvSpPr>
        <dsp:cNvPr id="0" name=""/>
        <dsp:cNvSpPr/>
      </dsp:nvSpPr>
      <dsp:spPr>
        <a:xfrm>
          <a:off x="6972735" y="184577"/>
          <a:ext cx="920205" cy="920205"/>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8ED872-AEBF-4935-A4B4-44720EED7344}">
      <dsp:nvSpPr>
        <dsp:cNvPr id="0" name=""/>
        <dsp:cNvSpPr/>
      </dsp:nvSpPr>
      <dsp:spPr>
        <a:xfrm>
          <a:off x="6737118" y="1211817"/>
          <a:ext cx="149584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nb-NO" sz="1500" i="0" kern="1200" err="1">
              <a:effectLst/>
              <a:latin typeface="Helvetica" panose="020B0604020202020204" pitchFamily="34" charset="0"/>
            </a:rPr>
            <a:t>What</a:t>
          </a:r>
          <a:r>
            <a:rPr lang="nb-NO" sz="1500" i="0" kern="1200">
              <a:effectLst/>
              <a:latin typeface="Helvetica" panose="020B0604020202020204" pitchFamily="34" charset="0"/>
            </a:rPr>
            <a:t> </a:t>
          </a:r>
          <a:r>
            <a:rPr lang="nb-NO" sz="1500" i="0" kern="1200" err="1">
              <a:effectLst/>
              <a:latin typeface="Helvetica" panose="020B0604020202020204" pitchFamily="34" charset="0"/>
            </a:rPr>
            <a:t>will</a:t>
          </a:r>
          <a:r>
            <a:rPr lang="nb-NO" sz="1500" i="0" kern="1200">
              <a:effectLst/>
              <a:latin typeface="Helvetica" panose="020B0604020202020204" pitchFamily="34" charset="0"/>
            </a:rPr>
            <a:t> </a:t>
          </a:r>
          <a:r>
            <a:rPr lang="nb-NO" sz="1500" i="0" kern="1200" err="1">
              <a:effectLst/>
              <a:latin typeface="Helvetica" panose="020B0604020202020204" pitchFamily="34" charset="0"/>
            </a:rPr>
            <a:t>you</a:t>
          </a:r>
          <a:r>
            <a:rPr lang="nb-NO" sz="1500" i="0" kern="1200">
              <a:effectLst/>
              <a:latin typeface="Helvetica" panose="020B0604020202020204" pitchFamily="34" charset="0"/>
            </a:rPr>
            <a:t> do </a:t>
          </a:r>
          <a:r>
            <a:rPr lang="nb-NO" sz="1500" i="0" kern="1200" err="1">
              <a:effectLst/>
              <a:latin typeface="Helvetica" panose="020B0604020202020204" pitchFamily="34" charset="0"/>
            </a:rPr>
            <a:t>if</a:t>
          </a:r>
          <a:r>
            <a:rPr lang="nb-NO" sz="1500" i="0" kern="1200">
              <a:effectLst/>
              <a:latin typeface="Helvetica" panose="020B0604020202020204" pitchFamily="34" charset="0"/>
            </a:rPr>
            <a:t> </a:t>
          </a:r>
          <a:r>
            <a:rPr lang="nb-NO" sz="1500" i="0" kern="1200" err="1">
              <a:effectLst/>
              <a:latin typeface="Helvetica" panose="020B0604020202020204" pitchFamily="34" charset="0"/>
            </a:rPr>
            <a:t>the</a:t>
          </a:r>
          <a:r>
            <a:rPr lang="nb-NO" sz="1500" i="0" kern="1200">
              <a:effectLst/>
              <a:latin typeface="Helvetica" panose="020B0604020202020204" pitchFamily="34" charset="0"/>
            </a:rPr>
            <a:t> </a:t>
          </a:r>
          <a:r>
            <a:rPr lang="nb-NO" sz="1500" i="0" kern="1200" err="1">
              <a:effectLst/>
              <a:latin typeface="Helvetica" panose="020B0604020202020204" pitchFamily="34" charset="0"/>
            </a:rPr>
            <a:t>group</a:t>
          </a:r>
          <a:r>
            <a:rPr lang="nb-NO" sz="1500" i="0" kern="1200">
              <a:effectLst/>
              <a:latin typeface="Helvetica" panose="020B0604020202020204" pitchFamily="34" charset="0"/>
            </a:rPr>
            <a:t> break </a:t>
          </a:r>
          <a:r>
            <a:rPr lang="nb-NO" sz="1500" i="0" kern="1200" err="1">
              <a:effectLst/>
              <a:latin typeface="Helvetica" panose="020B0604020202020204" pitchFamily="34" charset="0"/>
            </a:rPr>
            <a:t>the</a:t>
          </a:r>
          <a:r>
            <a:rPr lang="nb-NO" sz="1500" i="0" kern="1200">
              <a:effectLst/>
              <a:latin typeface="Helvetica" panose="020B0604020202020204" pitchFamily="34" charset="0"/>
            </a:rPr>
            <a:t> </a:t>
          </a:r>
          <a:r>
            <a:rPr lang="nb-NO" sz="1500" i="0" kern="1200" err="1">
              <a:effectLst/>
              <a:latin typeface="Helvetica" panose="020B0604020202020204" pitchFamily="34" charset="0"/>
            </a:rPr>
            <a:t>rules</a:t>
          </a:r>
          <a:r>
            <a:rPr lang="nb-NO" sz="1500" i="0" kern="1200">
              <a:effectLst/>
              <a:latin typeface="Helvetica" panose="020B0604020202020204" pitchFamily="34" charset="0"/>
            </a:rPr>
            <a:t> ?</a:t>
          </a:r>
          <a:endParaRPr lang="en-US" sz="1500" kern="1200"/>
        </a:p>
      </dsp:txBody>
      <dsp:txXfrm>
        <a:off x="6737118" y="1211817"/>
        <a:ext cx="1495844"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eaLnBrk="0" hangingPunct="0">
              <a:defRPr sz="1200"/>
            </a:lvl1pPr>
          </a:lstStyle>
          <a:p>
            <a:pPr>
              <a:defRPr/>
            </a:pPr>
            <a:endParaRPr lang="nb-NO"/>
          </a:p>
        </p:txBody>
      </p:sp>
      <p:sp>
        <p:nvSpPr>
          <p:cNvPr id="3" name="Date Placeholder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eaLnBrk="0" hangingPunct="0">
              <a:defRPr sz="1200"/>
            </a:lvl1pPr>
          </a:lstStyle>
          <a:p>
            <a:pPr>
              <a:defRPr/>
            </a:pPr>
            <a:fld id="{CCD3DF51-E6A1-5A44-86E0-C4095B2FC033}" type="datetime1">
              <a:rPr lang="nb-NO"/>
              <a:pPr>
                <a:defRPr/>
              </a:pPr>
              <a:t>25.01.2023</a:t>
            </a:fld>
            <a:endParaRPr lang="nb-NO"/>
          </a:p>
        </p:txBody>
      </p:sp>
      <p:sp>
        <p:nvSpPr>
          <p:cNvPr id="4" name="Footer Placeholder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eaLnBrk="0" hangingPunct="0">
              <a:defRPr sz="1200"/>
            </a:lvl1pPr>
          </a:lstStyle>
          <a:p>
            <a:pPr>
              <a:defRPr/>
            </a:pPr>
            <a:endParaRPr lang="nb-NO"/>
          </a:p>
        </p:txBody>
      </p:sp>
      <p:sp>
        <p:nvSpPr>
          <p:cNvPr id="5" name="Slide Number Placehold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eaLnBrk="0" hangingPunct="0">
              <a:defRPr sz="1200"/>
            </a:lvl1pPr>
          </a:lstStyle>
          <a:p>
            <a:pPr>
              <a:defRPr/>
            </a:pPr>
            <a:fld id="{8ABC5CCC-4159-364F-892E-4DCB07C14E6D}" type="slidenum">
              <a:rPr lang="nb-NO"/>
              <a:pPr>
                <a:defRPr/>
              </a:pPr>
              <a:t>‹#›</a:t>
            </a:fld>
            <a:endParaRPr lang="nb-NO"/>
          </a:p>
        </p:txBody>
      </p:sp>
    </p:spTree>
    <p:extLst>
      <p:ext uri="{BB962C8B-B14F-4D97-AF65-F5344CB8AC3E}">
        <p14:creationId xmlns:p14="http://schemas.microsoft.com/office/powerpoint/2010/main" val="18695250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5123" name="Rectangle 3"/>
          <p:cNvSpPr>
            <a:spLocks noGrp="1" noChangeArrowheads="1"/>
          </p:cNvSpPr>
          <p:nvPr>
            <p:ph type="dt" idx="1"/>
          </p:nvPr>
        </p:nvSpPr>
        <p:spPr bwMode="auto">
          <a:xfrm>
            <a:off x="3850217"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419100" y="744538"/>
            <a:ext cx="5956300" cy="3724275"/>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05934" y="4717415"/>
            <a:ext cx="4982633" cy="44691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9434830"/>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5127" name="Rectangle 7"/>
          <p:cNvSpPr>
            <a:spLocks noGrp="1" noChangeArrowheads="1"/>
          </p:cNvSpPr>
          <p:nvPr>
            <p:ph type="sldNum" sz="quarter" idx="5"/>
          </p:nvPr>
        </p:nvSpPr>
        <p:spPr bwMode="auto">
          <a:xfrm>
            <a:off x="3850217" y="9434830"/>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A4D6625A-69A6-F941-AC68-7792244286F6}" type="slidenum">
              <a:rPr lang="en-US"/>
              <a:pPr>
                <a:defRPr/>
              </a:pPr>
              <a:t>‹#›</a:t>
            </a:fld>
            <a:endParaRPr lang="en-US"/>
          </a:p>
        </p:txBody>
      </p:sp>
    </p:spTree>
    <p:extLst>
      <p:ext uri="{BB962C8B-B14F-4D97-AF65-F5344CB8AC3E}">
        <p14:creationId xmlns:p14="http://schemas.microsoft.com/office/powerpoint/2010/main" val="288060053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1pPr>
    <a:lvl2pPr marL="362925"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2pPr>
    <a:lvl3pPr marL="725851"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3pPr>
    <a:lvl4pPr marL="1088776"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4pPr>
    <a:lvl5pPr marL="1451701"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5pPr>
    <a:lvl6pPr marL="1814627" algn="l" defTabSz="362925" rtl="0" eaLnBrk="1" latinLnBrk="0" hangingPunct="1">
      <a:defRPr sz="1000" kern="1200">
        <a:solidFill>
          <a:schemeClr val="tx1"/>
        </a:solidFill>
        <a:latin typeface="+mn-lt"/>
        <a:ea typeface="+mn-ea"/>
        <a:cs typeface="+mn-cs"/>
      </a:defRPr>
    </a:lvl6pPr>
    <a:lvl7pPr marL="2177552" algn="l" defTabSz="362925" rtl="0" eaLnBrk="1" latinLnBrk="0" hangingPunct="1">
      <a:defRPr sz="1000" kern="1200">
        <a:solidFill>
          <a:schemeClr val="tx1"/>
        </a:solidFill>
        <a:latin typeface="+mn-lt"/>
        <a:ea typeface="+mn-ea"/>
        <a:cs typeface="+mn-cs"/>
      </a:defRPr>
    </a:lvl7pPr>
    <a:lvl8pPr marL="2540478" algn="l" defTabSz="362925" rtl="0" eaLnBrk="1" latinLnBrk="0" hangingPunct="1">
      <a:defRPr sz="1000" kern="1200">
        <a:solidFill>
          <a:schemeClr val="tx1"/>
        </a:solidFill>
        <a:latin typeface="+mn-lt"/>
        <a:ea typeface="+mn-ea"/>
        <a:cs typeface="+mn-cs"/>
      </a:defRPr>
    </a:lvl8pPr>
    <a:lvl9pPr marL="2903403" algn="l" defTabSz="362925"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mailto:post@stv.uio.no"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mailto:post@stv.uio.no"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28600">
              <a:lnSpc>
                <a:spcPct val="150000"/>
              </a:lnSpc>
              <a:spcAft>
                <a:spcPts val="800"/>
              </a:spcAft>
            </a:pPr>
            <a:endParaRPr lang="nb-NO" sz="18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Plassholder for lysbildenummer 3"/>
          <p:cNvSpPr>
            <a:spLocks noGrp="1"/>
          </p:cNvSpPr>
          <p:nvPr>
            <p:ph type="sldNum" sz="quarter" idx="5"/>
          </p:nvPr>
        </p:nvSpPr>
        <p:spPr/>
        <p:txBody>
          <a:bodyPr/>
          <a:lstStyle/>
          <a:p>
            <a:pPr>
              <a:defRPr/>
            </a:pPr>
            <a:fld id="{A4D6625A-69A6-F941-AC68-7792244286F6}" type="slidenum">
              <a:rPr lang="en-US" smtClean="0"/>
              <a:pPr>
                <a:defRPr/>
              </a:pPr>
              <a:t>2</a:t>
            </a:fld>
            <a:endParaRPr lang="en-US"/>
          </a:p>
        </p:txBody>
      </p:sp>
    </p:spTree>
    <p:extLst>
      <p:ext uri="{BB962C8B-B14F-4D97-AF65-F5344CB8AC3E}">
        <p14:creationId xmlns:p14="http://schemas.microsoft.com/office/powerpoint/2010/main" val="3645112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a:defRPr/>
            </a:pPr>
            <a:fld id="{A4D6625A-69A6-F941-AC68-7792244286F6}" type="slidenum">
              <a:rPr lang="en-US" smtClean="0"/>
              <a:pPr>
                <a:defRPr/>
              </a:pPr>
              <a:t>3</a:t>
            </a:fld>
            <a:endParaRPr lang="en-US"/>
          </a:p>
        </p:txBody>
      </p:sp>
    </p:spTree>
    <p:extLst>
      <p:ext uri="{BB962C8B-B14F-4D97-AF65-F5344CB8AC3E}">
        <p14:creationId xmlns:p14="http://schemas.microsoft.com/office/powerpoint/2010/main" val="1312483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a:defRPr/>
            </a:pPr>
            <a:fld id="{A4D6625A-69A6-F941-AC68-7792244286F6}" type="slidenum">
              <a:rPr lang="en-US" smtClean="0"/>
              <a:pPr>
                <a:defRPr/>
              </a:pPr>
              <a:t>4</a:t>
            </a:fld>
            <a:endParaRPr lang="en-US"/>
          </a:p>
        </p:txBody>
      </p:sp>
    </p:spTree>
    <p:extLst>
      <p:ext uri="{BB962C8B-B14F-4D97-AF65-F5344CB8AC3E}">
        <p14:creationId xmlns:p14="http://schemas.microsoft.com/office/powerpoint/2010/main" val="1299197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742950" lvl="1" indent="-285750">
              <a:lnSpc>
                <a:spcPct val="150000"/>
              </a:lnSpc>
              <a:buFont typeface="+mj-lt"/>
              <a:buAutoNum type="alphaLcPeriod"/>
            </a:pPr>
            <a:r>
              <a:rPr lang="en-GB" sz="1800" i="1" u="sng">
                <a:effectLst/>
                <a:latin typeface="Times New Roman" panose="02020603050405020304" pitchFamily="18" charset="0"/>
                <a:ea typeface="Calibri" panose="020F0502020204030204" pitchFamily="34" charset="0"/>
                <a:cs typeface="Times New Roman" panose="02020603050405020304" pitchFamily="18" charset="0"/>
              </a:rPr>
              <a:t>Change of seminar groups:</a:t>
            </a:r>
            <a:r>
              <a:rPr lang="en-GB" sz="1800">
                <a:effectLst/>
                <a:latin typeface="Times New Roman" panose="02020603050405020304" pitchFamily="18" charset="0"/>
                <a:ea typeface="Calibri" panose="020F0502020204030204" pitchFamily="34" charset="0"/>
                <a:cs typeface="Times New Roman" panose="02020603050405020304" pitchFamily="18" charset="0"/>
              </a:rPr>
              <a:t> … is done by the administration, and students are not allowed to change groups after the deadline. They can apply from the 11</a:t>
            </a:r>
            <a:r>
              <a:rPr lang="en-GB" sz="1800" baseline="3000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a:effectLst/>
                <a:latin typeface="Times New Roman" panose="02020603050405020304" pitchFamily="18" charset="0"/>
                <a:ea typeface="Calibri" panose="020F0502020204030204" pitchFamily="34" charset="0"/>
                <a:cs typeface="Times New Roman" panose="02020603050405020304" pitchFamily="18" charset="0"/>
              </a:rPr>
              <a:t> to the 23rd of January (today). If they have questions regarding this, please refer bachelor students to SV-info. Masters’ students can send an e-mail to </a:t>
            </a:r>
            <a:r>
              <a:rPr lang="en-GB" sz="1800" u="sng">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post@stv.uio.no</a:t>
            </a:r>
            <a:r>
              <a:rPr lang="en-GB" sz="1800">
                <a:effectLst/>
                <a:latin typeface="Times New Roman" panose="02020603050405020304" pitchFamily="18" charset="0"/>
                <a:ea typeface="Calibri" panose="020F0502020204030204" pitchFamily="34" charset="0"/>
                <a:cs typeface="Times New Roman" panose="02020603050405020304" pitchFamily="18" charset="0"/>
              </a:rPr>
              <a:t>.</a:t>
            </a:r>
            <a:endParaRPr lang="nb-NO" sz="1800">
              <a:effectLst/>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50000"/>
              </a:lnSpc>
              <a:buFont typeface="+mj-lt"/>
              <a:buAutoNum type="alphaLcPeriod"/>
            </a:pPr>
            <a:r>
              <a:rPr lang="en-GB" sz="1800" i="1" u="sng">
                <a:effectLst/>
                <a:latin typeface="Times New Roman" panose="02020603050405020304" pitchFamily="18" charset="0"/>
                <a:ea typeface="Calibri" panose="020F0502020204030204" pitchFamily="34" charset="0"/>
                <a:cs typeface="Times New Roman" panose="02020603050405020304" pitchFamily="18" charset="0"/>
              </a:rPr>
              <a:t>Compulsory activities:</a:t>
            </a:r>
            <a:r>
              <a:rPr lang="en-GB" sz="1800">
                <a:effectLst/>
                <a:latin typeface="Times New Roman" panose="02020603050405020304" pitchFamily="18" charset="0"/>
                <a:ea typeface="Calibri" panose="020F0502020204030204" pitchFamily="34" charset="0"/>
                <a:cs typeface="Times New Roman" panose="02020603050405020304" pitchFamily="18" charset="0"/>
              </a:rPr>
              <a:t> The compulsory activities in your course are listed on the course page. It’s important that you don’t confuse what’s compulsory and what’s strongly encouraged to the students. Double check the course page, since this is the information that has been approved by the </a:t>
            </a:r>
            <a:r>
              <a:rPr lang="en-GB" sz="1800" err="1">
                <a:effectLst/>
                <a:latin typeface="Times New Roman" panose="02020603050405020304" pitchFamily="18" charset="0"/>
                <a:ea typeface="Calibri" panose="020F0502020204030204" pitchFamily="34" charset="0"/>
                <a:cs typeface="Times New Roman" panose="02020603050405020304" pitchFamily="18" charset="0"/>
              </a:rPr>
              <a:t>Programråd</a:t>
            </a:r>
            <a:r>
              <a:rPr lang="en-GB" sz="1800">
                <a:effectLst/>
                <a:latin typeface="Times New Roman" panose="02020603050405020304" pitchFamily="18" charset="0"/>
                <a:ea typeface="Calibri" panose="020F0502020204030204" pitchFamily="34" charset="0"/>
                <a:cs typeface="Times New Roman" panose="02020603050405020304" pitchFamily="18" charset="0"/>
              </a:rPr>
              <a:t>. Get in touch if you’re unsure whether a student is meeting the compulsory requirements or not. In some cases where a student is in danger of failing on a qualifying assignment, the course coordinator must assess it.</a:t>
            </a:r>
            <a:endParaRPr lang="nb-NO" sz="1800">
              <a:effectLst/>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50000"/>
              </a:lnSpc>
              <a:buFont typeface="+mj-lt"/>
              <a:buAutoNum type="alphaLcPeriod"/>
            </a:pPr>
            <a:r>
              <a:rPr lang="en-GB" sz="1800" i="1" u="sng">
                <a:effectLst/>
                <a:latin typeface="Times New Roman" panose="02020603050405020304" pitchFamily="18" charset="0"/>
                <a:ea typeface="Calibri" panose="020F0502020204030204" pitchFamily="34" charset="0"/>
                <a:cs typeface="Times New Roman" panose="02020603050405020304" pitchFamily="18" charset="0"/>
              </a:rPr>
              <a:t>Absence:</a:t>
            </a:r>
            <a:r>
              <a:rPr lang="en-GB" sz="1800">
                <a:effectLst/>
                <a:latin typeface="Times New Roman" panose="02020603050405020304" pitchFamily="18" charset="0"/>
                <a:ea typeface="Calibri" panose="020F0502020204030204" pitchFamily="34" charset="0"/>
                <a:cs typeface="Times New Roman" panose="02020603050405020304" pitchFamily="18" charset="0"/>
              </a:rPr>
              <a:t> Students must report absence from compulsory activities using the application form on the course page. We aim for equal treatment of all students across the different seminar groups; therefore, you must always refer students to the application form.</a:t>
            </a:r>
            <a:endParaRPr lang="nb-NO" sz="1800">
              <a:effectLst/>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50000"/>
              </a:lnSpc>
              <a:buFont typeface="+mj-lt"/>
              <a:buAutoNum type="alphaLcPeriod"/>
            </a:pPr>
            <a:r>
              <a:rPr lang="en-GB" sz="1800" i="1" u="sng">
                <a:effectLst/>
                <a:latin typeface="Times New Roman" panose="02020603050405020304" pitchFamily="18" charset="0"/>
                <a:ea typeface="Calibri" panose="020F0502020204030204" pitchFamily="34" charset="0"/>
                <a:cs typeface="Times New Roman" panose="02020603050405020304" pitchFamily="18" charset="0"/>
              </a:rPr>
              <a:t>Facilitation due to special needs:</a:t>
            </a:r>
            <a:r>
              <a:rPr lang="en-GB" sz="1800">
                <a:effectLst/>
                <a:latin typeface="Times New Roman" panose="02020603050405020304" pitchFamily="18" charset="0"/>
                <a:ea typeface="Calibri" panose="020F0502020204030204" pitchFamily="34" charset="0"/>
                <a:cs typeface="Times New Roman" panose="02020603050405020304" pitchFamily="18" charset="0"/>
              </a:rPr>
              <a:t> Some students need facilitation. If they have contacted us in advance, you will be notified. If students ask you to facilitate (extra equipment/extra time/other support etc.), please inform them that we have a facilitation service. Bachelor students should contact SV-info and master students should send an e-mail to </a:t>
            </a:r>
            <a:r>
              <a:rPr lang="en-GB" sz="1800" u="sng">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post@stv.uio.no</a:t>
            </a:r>
            <a:r>
              <a:rPr lang="en-GB" sz="1800">
                <a:effectLst/>
                <a:latin typeface="Times New Roman" panose="02020603050405020304" pitchFamily="18" charset="0"/>
                <a:ea typeface="Calibri" panose="020F0502020204030204" pitchFamily="34" charset="0"/>
                <a:cs typeface="Times New Roman" panose="02020603050405020304" pitchFamily="18" charset="0"/>
              </a:rPr>
              <a:t>.</a:t>
            </a:r>
            <a:endParaRPr lang="nb-NO" sz="1800">
              <a:effectLst/>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50000"/>
              </a:lnSpc>
              <a:spcAft>
                <a:spcPts val="800"/>
              </a:spcAft>
              <a:buFont typeface="+mj-lt"/>
              <a:buAutoNum type="alphaLcPeriod"/>
            </a:pPr>
            <a:r>
              <a:rPr lang="en-GB" sz="1800" i="1" u="sng">
                <a:effectLst/>
                <a:latin typeface="Times New Roman" panose="02020603050405020304" pitchFamily="18" charset="0"/>
                <a:ea typeface="Calibri" panose="020F0502020204030204" pitchFamily="34" charset="0"/>
                <a:cs typeface="Times New Roman" panose="02020603050405020304" pitchFamily="18" charset="0"/>
              </a:rPr>
              <a:t>Cheating and plagiarism:</a:t>
            </a:r>
            <a:r>
              <a:rPr lang="en-GB" sz="1800">
                <a:effectLst/>
                <a:latin typeface="Times New Roman" panose="02020603050405020304" pitchFamily="18" charset="0"/>
                <a:ea typeface="Calibri" panose="020F0502020204030204" pitchFamily="34" charset="0"/>
                <a:cs typeface="Times New Roman" panose="02020603050405020304" pitchFamily="18" charset="0"/>
              </a:rPr>
              <a:t> Students sometimes cheat. In seminars this usually concern plagiarism, either done on purpose or because students don’t know how to reference properly. It is therefore a good idea that you spend some time in the first seminar to talk about plagiarism and correct use of sources and citations. This is especially important in courses with international students, they might be used to very different citation practices. Inform me if you suspect cheating.</a:t>
            </a:r>
            <a:endParaRPr lang="nb-NO" sz="18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Plassholder for lysbildenummer 3"/>
          <p:cNvSpPr>
            <a:spLocks noGrp="1"/>
          </p:cNvSpPr>
          <p:nvPr>
            <p:ph type="sldNum" sz="quarter" idx="5"/>
          </p:nvPr>
        </p:nvSpPr>
        <p:spPr/>
        <p:txBody>
          <a:bodyPr/>
          <a:lstStyle/>
          <a:p>
            <a:pPr>
              <a:defRPr/>
            </a:pPr>
            <a:fld id="{A4D6625A-69A6-F941-AC68-7792244286F6}" type="slidenum">
              <a:rPr lang="en-US" smtClean="0"/>
              <a:pPr>
                <a:defRPr/>
              </a:pPr>
              <a:t>5</a:t>
            </a:fld>
            <a:endParaRPr lang="en-US"/>
          </a:p>
        </p:txBody>
      </p:sp>
    </p:spTree>
    <p:extLst>
      <p:ext uri="{BB962C8B-B14F-4D97-AF65-F5344CB8AC3E}">
        <p14:creationId xmlns:p14="http://schemas.microsoft.com/office/powerpoint/2010/main" val="3356417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50000"/>
              </a:lnSpc>
              <a:spcAft>
                <a:spcPts val="800"/>
              </a:spcAft>
            </a:pPr>
            <a:r>
              <a:rPr lang="en-GB" sz="1200" b="1" i="0" u="none">
                <a:effectLst/>
                <a:latin typeface="Times New Roman" panose="02020603050405020304" pitchFamily="18" charset="0"/>
                <a:ea typeface="Calibri" panose="020F0502020204030204" pitchFamily="34" charset="0"/>
                <a:cs typeface="Times New Roman" panose="02020603050405020304" pitchFamily="18" charset="0"/>
              </a:rPr>
              <a:t>Jenny: </a:t>
            </a:r>
            <a:r>
              <a:rPr lang="en-GB" sz="1200">
                <a:effectLst/>
                <a:latin typeface="Times New Roman" panose="02020603050405020304" pitchFamily="18" charset="0"/>
                <a:ea typeface="Calibri" panose="020F0502020204030204" pitchFamily="34" charset="0"/>
                <a:cs typeface="Times New Roman" panose="02020603050405020304" pitchFamily="18" charset="0"/>
              </a:rPr>
              <a:t>If students have questions regarding administrative matters (absence, facilitation) refer bachelor students to SV-info. We must have a common policy towards all students and equal treatment is important, therefore they have </a:t>
            </a:r>
            <a:r>
              <a:rPr lang="en-GB" sz="1200" b="1">
                <a:effectLst/>
                <a:latin typeface="Times New Roman" panose="02020603050405020304" pitchFamily="18" charset="0"/>
                <a:ea typeface="Calibri" panose="020F0502020204030204" pitchFamily="34" charset="0"/>
                <a:cs typeface="Times New Roman" panose="02020603050405020304" pitchFamily="18" charset="0"/>
              </a:rPr>
              <a:t>one point of contact</a:t>
            </a:r>
            <a:r>
              <a:rPr lang="en-GB" sz="1200">
                <a:effectLst/>
                <a:latin typeface="Times New Roman" panose="02020603050405020304" pitchFamily="18" charset="0"/>
                <a:ea typeface="Calibri" panose="020F0502020204030204" pitchFamily="34" charset="0"/>
                <a:cs typeface="Times New Roman" panose="02020603050405020304" pitchFamily="18" charset="0"/>
              </a:rPr>
              <a:t>. </a:t>
            </a:r>
            <a:r>
              <a:rPr lang="en-GB" sz="1200" i="0" u="sng">
                <a:effectLst/>
                <a:latin typeface="Times New Roman" panose="02020603050405020304" pitchFamily="18" charset="0"/>
                <a:ea typeface="Calibri" panose="020F0502020204030204" pitchFamily="34" charset="0"/>
                <a:cs typeface="Times New Roman" panose="02020603050405020304" pitchFamily="18" charset="0"/>
              </a:rPr>
              <a:t>Master students</a:t>
            </a:r>
            <a:r>
              <a:rPr lang="nb-NO" sz="1200" i="0" u="none">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nb-NO" sz="1200" i="0" u="none"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can</a:t>
            </a:r>
            <a:r>
              <a:rPr lang="nb-NO" sz="1200" i="0" u="none">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email </a:t>
            </a:r>
            <a:r>
              <a:rPr lang="nb-NO" sz="1200" i="0" u="none"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this</a:t>
            </a:r>
            <a:r>
              <a:rPr lang="nb-NO" sz="1200" i="0" u="none">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nb-NO" sz="1200" i="0" u="none"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address</a:t>
            </a:r>
            <a:r>
              <a:rPr lang="nb-NO" sz="1200" i="0" u="none">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200" u="sng">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post@stv.uio.no</a:t>
            </a:r>
            <a:r>
              <a:rPr lang="en-GB" sz="1200">
                <a:effectLst/>
                <a:latin typeface="Times New Roman" panose="02020603050405020304" pitchFamily="18" charset="0"/>
                <a:ea typeface="Calibri" panose="020F0502020204030204" pitchFamily="34" charset="0"/>
                <a:cs typeface="Times New Roman" panose="02020603050405020304" pitchFamily="18" charset="0"/>
              </a:rPr>
              <a:t>  </a:t>
            </a:r>
            <a:endParaRPr lang="nb-NO" sz="120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800"/>
              </a:spcAft>
            </a:pPr>
            <a:r>
              <a:rPr lang="en-GB" sz="1200" i="1" u="sng">
                <a:effectLst/>
                <a:latin typeface="Times New Roman" panose="02020603050405020304" pitchFamily="18" charset="0"/>
                <a:ea typeface="Calibri" panose="020F0502020204030204" pitchFamily="34" charset="0"/>
                <a:cs typeface="Times New Roman" panose="02020603050405020304" pitchFamily="18" charset="0"/>
              </a:rPr>
              <a:t>Seminar leaders </a:t>
            </a:r>
            <a:endParaRPr lang="nb-NO" sz="120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Calibri" panose="020F0502020204030204" pitchFamily="34" charset="0"/>
              <a:buChar char="-"/>
              <a:tabLst>
                <a:tab pos="457200" algn="l"/>
              </a:tabLst>
            </a:pPr>
            <a:r>
              <a:rPr lang="en-GB" sz="1200">
                <a:effectLst/>
                <a:latin typeface="Times New Roman" panose="02020603050405020304" pitchFamily="18" charset="0"/>
                <a:ea typeface="Calibri" panose="020F0502020204030204" pitchFamily="34" charset="0"/>
                <a:cs typeface="Times New Roman" panose="02020603050405020304" pitchFamily="18" charset="0"/>
              </a:rPr>
              <a:t>Academic questions: course convener</a:t>
            </a:r>
            <a:endParaRPr lang="nb-NO" sz="120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Calibri" panose="020F0502020204030204" pitchFamily="34" charset="0"/>
              <a:buChar char="-"/>
              <a:tabLst>
                <a:tab pos="457200" algn="l"/>
              </a:tabLst>
            </a:pPr>
            <a:r>
              <a:rPr lang="en-GB" sz="1200">
                <a:effectLst/>
                <a:latin typeface="Times New Roman" panose="02020603050405020304" pitchFamily="18" charset="0"/>
                <a:ea typeface="Calibri" panose="020F0502020204030204" pitchFamily="34" charset="0"/>
                <a:cs typeface="Times New Roman" panose="02020603050405020304" pitchFamily="18" charset="0"/>
              </a:rPr>
              <a:t>Other questions: me</a:t>
            </a:r>
            <a:endParaRPr lang="nb-NO" sz="120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Calibri" panose="020F0502020204030204" pitchFamily="34" charset="0"/>
              <a:buChar char="-"/>
              <a:tabLst>
                <a:tab pos="457200" algn="l"/>
              </a:tabLst>
            </a:pPr>
            <a:r>
              <a:rPr lang="en-GB" sz="1200">
                <a:effectLst/>
                <a:latin typeface="Times New Roman" panose="02020603050405020304" pitchFamily="18" charset="0"/>
                <a:ea typeface="Calibri" panose="020F0502020204030204" pitchFamily="34" charset="0"/>
                <a:cs typeface="Times New Roman" panose="02020603050405020304" pitchFamily="18" charset="0"/>
              </a:rPr>
              <a:t>Check the link to “who does what in the administration”?</a:t>
            </a:r>
            <a:endParaRPr lang="nb-NO" sz="120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Calibri" panose="020F0502020204030204" pitchFamily="34" charset="0"/>
              <a:buChar char="-"/>
              <a:tabLst>
                <a:tab pos="457200" algn="l"/>
              </a:tabLst>
            </a:pPr>
            <a:r>
              <a:rPr lang="en-GB" sz="1200">
                <a:effectLst/>
                <a:latin typeface="Times New Roman" panose="02020603050405020304" pitchFamily="18" charset="0"/>
                <a:ea typeface="Calibri" panose="020F0502020204030204" pitchFamily="34" charset="0"/>
                <a:cs typeface="Times New Roman" panose="02020603050405020304" pitchFamily="18" charset="0"/>
              </a:rPr>
              <a:t>If you are ill:</a:t>
            </a:r>
            <a:endParaRPr lang="nb-NO" sz="1200">
              <a:effectLst/>
              <a:latin typeface="Times New Roman" panose="02020603050405020304" pitchFamily="18" charset="0"/>
              <a:ea typeface="Calibri" panose="020F0502020204030204" pitchFamily="34" charset="0"/>
              <a:cs typeface="Times New Roman" panose="02020603050405020304" pitchFamily="18" charset="0"/>
            </a:endParaRPr>
          </a:p>
          <a:p>
            <a:pPr marL="742950" marR="0" lvl="1" indent="-285750" algn="l" defTabSz="914400" rtl="0" eaLnBrk="0" fontAlgn="base" latinLnBrk="0" hangingPunct="0">
              <a:lnSpc>
                <a:spcPct val="150000"/>
              </a:lnSpc>
              <a:spcBef>
                <a:spcPct val="30000"/>
              </a:spcBef>
              <a:spcAft>
                <a:spcPts val="800"/>
              </a:spcAft>
              <a:buClrTx/>
              <a:buSzTx/>
              <a:buFont typeface="Courier New" panose="02070309020205020404" pitchFamily="49" charset="0"/>
              <a:buChar char="o"/>
              <a:tabLst>
                <a:tab pos="914400" algn="l"/>
              </a:tabLst>
              <a:defRPr/>
            </a:pPr>
            <a:r>
              <a:rPr lang="en-GB" sz="1200">
                <a:effectLst/>
                <a:latin typeface="Times New Roman" panose="02020603050405020304" pitchFamily="18" charset="0"/>
                <a:ea typeface="Calibri" panose="020F0502020204030204" pitchFamily="34" charset="0"/>
                <a:cs typeface="Times New Roman" panose="02020603050405020304" pitchFamily="18" charset="0"/>
              </a:rPr>
              <a:t>Notify me</a:t>
            </a:r>
            <a:r>
              <a:rPr lang="nb-NO" sz="1200">
                <a:effectLst/>
                <a:latin typeface="Times New Roman" panose="02020603050405020304" pitchFamily="18" charset="0"/>
                <a:ea typeface="Calibri" panose="020F0502020204030204" pitchFamily="34" charset="0"/>
                <a:cs typeface="Times New Roman" panose="02020603050405020304" pitchFamily="18" charset="0"/>
              </a:rPr>
              <a:t> and </a:t>
            </a:r>
            <a:r>
              <a:rPr lang="en-GB" sz="1200">
                <a:effectLst/>
                <a:latin typeface="Times New Roman" panose="02020603050405020304" pitchFamily="18" charset="0"/>
                <a:ea typeface="Calibri" panose="020F0502020204030204" pitchFamily="34" charset="0"/>
                <a:cs typeface="Times New Roman" panose="02020603050405020304" pitchFamily="18" charset="0"/>
              </a:rPr>
              <a:t>publish an announcement in Canvas that the seminar will be rescheduled. I will help you reschedule the seminar.</a:t>
            </a:r>
            <a:endParaRPr lang="nb-NO" sz="12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Plassholder for lysbildenummer 3"/>
          <p:cNvSpPr>
            <a:spLocks noGrp="1"/>
          </p:cNvSpPr>
          <p:nvPr>
            <p:ph type="sldNum" sz="quarter" idx="5"/>
          </p:nvPr>
        </p:nvSpPr>
        <p:spPr/>
        <p:txBody>
          <a:bodyPr/>
          <a:lstStyle/>
          <a:p>
            <a:pPr>
              <a:defRPr/>
            </a:pPr>
            <a:fld id="{A4D6625A-69A6-F941-AC68-7792244286F6}" type="slidenum">
              <a:rPr lang="en-US" smtClean="0"/>
              <a:pPr>
                <a:defRPr/>
              </a:pPr>
              <a:t>6</a:t>
            </a:fld>
            <a:endParaRPr lang="en-US"/>
          </a:p>
        </p:txBody>
      </p:sp>
    </p:spTree>
    <p:extLst>
      <p:ext uri="{BB962C8B-B14F-4D97-AF65-F5344CB8AC3E}">
        <p14:creationId xmlns:p14="http://schemas.microsoft.com/office/powerpoint/2010/main" val="3498520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Siri: 5-10 min </a:t>
            </a:r>
            <a:r>
              <a:rPr lang="nb-NO" err="1"/>
              <a:t>individual</a:t>
            </a:r>
            <a:r>
              <a:rPr lang="nb-NO"/>
              <a:t> </a:t>
            </a:r>
            <a:r>
              <a:rPr lang="nb-NO" err="1"/>
              <a:t>brainstorm</a:t>
            </a:r>
            <a:r>
              <a:rPr lang="nb-NO"/>
              <a:t> </a:t>
            </a:r>
            <a:r>
              <a:rPr lang="nb-NO">
                <a:sym typeface="Wingdings" panose="05000000000000000000" pitchFamily="2" charset="2"/>
              </a:rPr>
              <a:t> </a:t>
            </a:r>
            <a:r>
              <a:rPr lang="nb-NO"/>
              <a:t>mikroskriveøvelse.</a:t>
            </a:r>
          </a:p>
        </p:txBody>
      </p:sp>
      <p:sp>
        <p:nvSpPr>
          <p:cNvPr id="4" name="Plassholder for lysbildenummer 3"/>
          <p:cNvSpPr>
            <a:spLocks noGrp="1"/>
          </p:cNvSpPr>
          <p:nvPr>
            <p:ph type="sldNum" sz="quarter" idx="5"/>
          </p:nvPr>
        </p:nvSpPr>
        <p:spPr/>
        <p:txBody>
          <a:bodyPr/>
          <a:lstStyle/>
          <a:p>
            <a:pPr>
              <a:defRPr/>
            </a:pPr>
            <a:fld id="{A4D6625A-69A6-F941-AC68-7792244286F6}" type="slidenum">
              <a:rPr lang="en-US" smtClean="0"/>
              <a:pPr>
                <a:defRPr/>
              </a:pPr>
              <a:t>7</a:t>
            </a:fld>
            <a:endParaRPr lang="en-US"/>
          </a:p>
        </p:txBody>
      </p:sp>
    </p:spTree>
    <p:extLst>
      <p:ext uri="{BB962C8B-B14F-4D97-AF65-F5344CB8AC3E}">
        <p14:creationId xmlns:p14="http://schemas.microsoft.com/office/powerpoint/2010/main" val="828881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Siri</a:t>
            </a:r>
          </a:p>
        </p:txBody>
      </p:sp>
      <p:sp>
        <p:nvSpPr>
          <p:cNvPr id="4" name="Plassholder for lysbildenummer 3"/>
          <p:cNvSpPr>
            <a:spLocks noGrp="1"/>
          </p:cNvSpPr>
          <p:nvPr>
            <p:ph type="sldNum" sz="quarter" idx="5"/>
          </p:nvPr>
        </p:nvSpPr>
        <p:spPr/>
        <p:txBody>
          <a:bodyPr/>
          <a:lstStyle/>
          <a:p>
            <a:pPr>
              <a:defRPr/>
            </a:pPr>
            <a:fld id="{A4D6625A-69A6-F941-AC68-7792244286F6}" type="slidenum">
              <a:rPr lang="en-US" smtClean="0"/>
              <a:pPr>
                <a:defRPr/>
              </a:pPr>
              <a:t>9</a:t>
            </a:fld>
            <a:endParaRPr lang="en-US"/>
          </a:p>
        </p:txBody>
      </p:sp>
    </p:spTree>
    <p:extLst>
      <p:ext uri="{BB962C8B-B14F-4D97-AF65-F5344CB8AC3E}">
        <p14:creationId xmlns:p14="http://schemas.microsoft.com/office/powerpoint/2010/main" val="3289100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Siri. Jenny </a:t>
            </a:r>
            <a:r>
              <a:rPr lang="nb-NO" err="1"/>
              <a:t>take</a:t>
            </a:r>
            <a:r>
              <a:rPr lang="nb-NO"/>
              <a:t> notes.</a:t>
            </a:r>
          </a:p>
        </p:txBody>
      </p:sp>
      <p:sp>
        <p:nvSpPr>
          <p:cNvPr id="4" name="Plassholder for lysbildenummer 3"/>
          <p:cNvSpPr>
            <a:spLocks noGrp="1"/>
          </p:cNvSpPr>
          <p:nvPr>
            <p:ph type="sldNum" sz="quarter" idx="5"/>
          </p:nvPr>
        </p:nvSpPr>
        <p:spPr/>
        <p:txBody>
          <a:bodyPr/>
          <a:lstStyle/>
          <a:p>
            <a:pPr>
              <a:defRPr/>
            </a:pPr>
            <a:fld id="{A4D6625A-69A6-F941-AC68-7792244286F6}" type="slidenum">
              <a:rPr lang="en-US" smtClean="0"/>
              <a:pPr>
                <a:defRPr/>
              </a:pPr>
              <a:t>10</a:t>
            </a:fld>
            <a:endParaRPr lang="en-US"/>
          </a:p>
        </p:txBody>
      </p:sp>
    </p:spTree>
    <p:extLst>
      <p:ext uri="{BB962C8B-B14F-4D97-AF65-F5344CB8AC3E}">
        <p14:creationId xmlns:p14="http://schemas.microsoft.com/office/powerpoint/2010/main" val="2416468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a:defRPr/>
            </a:pPr>
            <a:fld id="{A4D6625A-69A6-F941-AC68-7792244286F6}" type="slidenum">
              <a:rPr lang="en-US" smtClean="0"/>
              <a:pPr>
                <a:defRPr/>
              </a:pPr>
              <a:t>11</a:t>
            </a:fld>
            <a:endParaRPr lang="en-US"/>
          </a:p>
        </p:txBody>
      </p:sp>
    </p:spTree>
    <p:extLst>
      <p:ext uri="{BB962C8B-B14F-4D97-AF65-F5344CB8AC3E}">
        <p14:creationId xmlns:p14="http://schemas.microsoft.com/office/powerpoint/2010/main" val="712047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b-NO"/>
              <a:t>Seminars as a </a:t>
            </a:r>
            <a:r>
              <a:rPr lang="nb-NO" err="1"/>
              <a:t>perfect</a:t>
            </a:r>
            <a:r>
              <a:rPr lang="nb-NO"/>
              <a:t> arena for all </a:t>
            </a:r>
            <a:r>
              <a:rPr lang="nb-NO" err="1"/>
              <a:t>of</a:t>
            </a:r>
            <a:r>
              <a:rPr lang="nb-NO"/>
              <a:t> </a:t>
            </a:r>
            <a:r>
              <a:rPr lang="nb-NO" err="1"/>
              <a:t>these</a:t>
            </a:r>
            <a:r>
              <a:rPr lang="nb-NO"/>
              <a:t> </a:t>
            </a:r>
            <a:r>
              <a:rPr lang="nb-NO" err="1"/>
              <a:t>dimensions</a:t>
            </a:r>
            <a:r>
              <a:rPr lang="nb-NO"/>
              <a:t> </a:t>
            </a:r>
            <a:r>
              <a:rPr lang="nb-NO" err="1"/>
              <a:t>of</a:t>
            </a:r>
            <a:r>
              <a:rPr lang="nb-NO"/>
              <a:t> </a:t>
            </a:r>
            <a:r>
              <a:rPr lang="nb-NO" err="1"/>
              <a:t>learning</a:t>
            </a:r>
            <a:r>
              <a:rPr lang="nb-NO"/>
              <a:t> – </a:t>
            </a:r>
            <a:r>
              <a:rPr lang="nb-NO" err="1"/>
              <a:t>comments</a:t>
            </a:r>
            <a:r>
              <a:rPr lang="nb-NO"/>
              <a:t>? </a:t>
            </a:r>
            <a:r>
              <a:rPr lang="nb-NO" err="1"/>
              <a:t>Role</a:t>
            </a:r>
            <a:r>
              <a:rPr lang="nb-NO"/>
              <a:t> </a:t>
            </a:r>
            <a:r>
              <a:rPr lang="nb-NO" err="1"/>
              <a:t>of</a:t>
            </a:r>
            <a:r>
              <a:rPr lang="nb-NO"/>
              <a:t> </a:t>
            </a:r>
            <a:r>
              <a:rPr lang="nb-NO" err="1"/>
              <a:t>the</a:t>
            </a:r>
            <a:r>
              <a:rPr lang="nb-NO"/>
              <a:t> seminar – plukke opp refleksjon: </a:t>
            </a:r>
            <a:r>
              <a:rPr lang="en-US" b="0" i="0">
                <a:solidFill>
                  <a:srgbClr val="000000"/>
                </a:solidFill>
                <a:effectLst/>
                <a:latin typeface="Helvetica" panose="020B0604020202020204" pitchFamily="34" charset="0"/>
              </a:rPr>
              <a:t>How can seminars support students' learning in a university education</a:t>
            </a:r>
            <a:endParaRPr lang="en-US"/>
          </a:p>
          <a:p>
            <a:pPr marL="171450" indent="-171450">
              <a:buFont typeface="Arial" panose="020B0604020202020204" pitchFamily="34" charset="0"/>
              <a:buChar char="•"/>
            </a:pPr>
            <a:endParaRPr lang="nb-NO"/>
          </a:p>
          <a:p>
            <a:pPr marL="171450" lvl="0" indent="-171450">
              <a:buFont typeface="Arial" panose="020B0604020202020204" pitchFamily="34" charset="0"/>
              <a:buChar char="•"/>
            </a:pPr>
            <a:r>
              <a:rPr lang="en-US"/>
              <a:t>Are trying to find the answer/explore a topic of interest</a:t>
            </a:r>
          </a:p>
          <a:p>
            <a:pPr marL="171450" lvl="0" indent="-171450">
              <a:buFont typeface="Arial" panose="020B0604020202020204" pitchFamily="34" charset="0"/>
              <a:buChar char="•"/>
            </a:pPr>
            <a:r>
              <a:rPr lang="en-US"/>
              <a:t>Mobilize prior knowledge</a:t>
            </a:r>
          </a:p>
          <a:p>
            <a:pPr marL="171450" lvl="0" indent="-171450">
              <a:buFont typeface="Arial" panose="020B0604020202020204" pitchFamily="34" charset="0"/>
              <a:buChar char="•"/>
            </a:pPr>
            <a:r>
              <a:rPr lang="en-US"/>
              <a:t>Applies knowledge</a:t>
            </a:r>
          </a:p>
          <a:p>
            <a:pPr marL="171450" lvl="0" indent="-171450">
              <a:buFont typeface="Arial" panose="020B0604020202020204" pitchFamily="34" charset="0"/>
              <a:buChar char="•"/>
            </a:pPr>
            <a:r>
              <a:rPr lang="en-US"/>
              <a:t>Make mistakes, and try again</a:t>
            </a:r>
          </a:p>
          <a:p>
            <a:pPr marL="171450" lvl="0" indent="-171450">
              <a:buFont typeface="Arial" panose="020B0604020202020204" pitchFamily="34" charset="0"/>
              <a:buChar char="•"/>
            </a:pPr>
            <a:r>
              <a:rPr lang="nb-NO" err="1"/>
              <a:t>Recieve</a:t>
            </a:r>
            <a:r>
              <a:rPr lang="nb-NO"/>
              <a:t> feedback</a:t>
            </a:r>
          </a:p>
          <a:p>
            <a:pPr marL="171450" lvl="0" indent="-171450">
              <a:buFont typeface="Arial" panose="020B0604020202020204" pitchFamily="34" charset="0"/>
              <a:buChar char="•"/>
            </a:pPr>
            <a:r>
              <a:rPr lang="en-US">
                <a:effectLst/>
              </a:rPr>
              <a:t>Understand key concepts</a:t>
            </a:r>
            <a:endParaRPr lang="nb-NO">
              <a:effectLst/>
            </a:endParaRPr>
          </a:p>
          <a:p>
            <a:pPr marL="171450" lvl="0" indent="-171450">
              <a:buFont typeface="Arial" panose="020B0604020202020204" pitchFamily="34" charset="0"/>
              <a:buChar char="•"/>
            </a:pPr>
            <a:r>
              <a:rPr lang="nb-NO">
                <a:effectLst/>
              </a:rPr>
              <a:t>Understand </a:t>
            </a:r>
            <a:r>
              <a:rPr lang="nb-NO" err="1">
                <a:effectLst/>
              </a:rPr>
              <a:t>the</a:t>
            </a:r>
            <a:r>
              <a:rPr lang="nb-NO">
                <a:effectLst/>
              </a:rPr>
              <a:t> </a:t>
            </a:r>
            <a:r>
              <a:rPr lang="nb-NO" err="1">
                <a:effectLst/>
              </a:rPr>
              <a:t>Context</a:t>
            </a:r>
            <a:endParaRPr lang="nb-NO">
              <a:effectLst/>
            </a:endParaRPr>
          </a:p>
          <a:p>
            <a:pPr marL="171450" lvl="0" indent="-171450">
              <a:buFont typeface="Arial" panose="020B0604020202020204" pitchFamily="34" charset="0"/>
              <a:buChar char="•"/>
            </a:pPr>
            <a:r>
              <a:rPr lang="en-US">
                <a:effectLst/>
              </a:rPr>
              <a:t>Active repeat</a:t>
            </a:r>
            <a:endParaRPr lang="nb-NO">
              <a:effectLst/>
            </a:endParaRPr>
          </a:p>
          <a:p>
            <a:pPr marL="171450" lvl="0" indent="-171450">
              <a:buFont typeface="Arial" panose="020B0604020202020204" pitchFamily="34" charset="0"/>
              <a:buChar char="•"/>
            </a:pPr>
            <a:r>
              <a:rPr lang="nb-NO">
                <a:effectLst/>
              </a:rPr>
              <a:t>Are </a:t>
            </a:r>
            <a:r>
              <a:rPr lang="nb-NO" err="1">
                <a:effectLst/>
              </a:rPr>
              <a:t>aware</a:t>
            </a:r>
            <a:r>
              <a:rPr lang="nb-NO">
                <a:effectLst/>
              </a:rPr>
              <a:t> </a:t>
            </a:r>
            <a:r>
              <a:rPr lang="nb-NO" err="1">
                <a:effectLst/>
              </a:rPr>
              <a:t>of</a:t>
            </a:r>
            <a:r>
              <a:rPr lang="nb-NO">
                <a:effectLst/>
              </a:rPr>
              <a:t> </a:t>
            </a:r>
            <a:r>
              <a:rPr lang="nb-NO" err="1">
                <a:effectLst/>
              </a:rPr>
              <a:t>our</a:t>
            </a:r>
            <a:r>
              <a:rPr lang="nb-NO">
                <a:effectLst/>
              </a:rPr>
              <a:t> </a:t>
            </a:r>
            <a:r>
              <a:rPr lang="nb-NO" err="1">
                <a:effectLst/>
              </a:rPr>
              <a:t>knowledge</a:t>
            </a:r>
            <a:r>
              <a:rPr lang="nb-NO">
                <a:effectLst/>
              </a:rPr>
              <a:t> and </a:t>
            </a:r>
            <a:r>
              <a:rPr lang="nb-NO" err="1">
                <a:effectLst/>
              </a:rPr>
              <a:t>working</a:t>
            </a:r>
            <a:r>
              <a:rPr lang="nb-NO">
                <a:effectLst/>
              </a:rPr>
              <a:t> </a:t>
            </a:r>
            <a:r>
              <a:rPr lang="nb-NO" err="1">
                <a:effectLst/>
              </a:rPr>
              <a:t>methods</a:t>
            </a:r>
            <a:endParaRPr lang="nb-NO">
              <a:effectLst/>
            </a:endParaRPr>
          </a:p>
          <a:p>
            <a:pPr marL="171450" lvl="0" indent="-171450">
              <a:buFont typeface="Arial" panose="020B0604020202020204" pitchFamily="34" charset="0"/>
              <a:buChar char="•"/>
            </a:pPr>
            <a:r>
              <a:rPr lang="nb-NO">
                <a:effectLst/>
              </a:rPr>
              <a:t>Are part </a:t>
            </a:r>
            <a:r>
              <a:rPr lang="nb-NO" err="1">
                <a:effectLst/>
              </a:rPr>
              <a:t>of</a:t>
            </a:r>
            <a:r>
              <a:rPr lang="nb-NO">
                <a:effectLst/>
              </a:rPr>
              <a:t> a safe </a:t>
            </a:r>
            <a:r>
              <a:rPr lang="nb-NO" err="1">
                <a:effectLst/>
              </a:rPr>
              <a:t>learning</a:t>
            </a:r>
            <a:r>
              <a:rPr lang="nb-NO">
                <a:effectLst/>
              </a:rPr>
              <a:t> </a:t>
            </a:r>
            <a:r>
              <a:rPr lang="nb-NO" err="1">
                <a:effectLst/>
              </a:rPr>
              <a:t>enviroment</a:t>
            </a:r>
            <a:r>
              <a:rPr lang="nb-NO">
                <a:effectLst/>
              </a:rPr>
              <a:t> </a:t>
            </a:r>
          </a:p>
          <a:p>
            <a:pPr marL="171450" lvl="0" indent="-171450">
              <a:buFont typeface="Arial" panose="020B0604020202020204" pitchFamily="34" charset="0"/>
              <a:buChar char="•"/>
            </a:pPr>
            <a:endParaRPr lang="nb-NO"/>
          </a:p>
        </p:txBody>
      </p:sp>
      <p:sp>
        <p:nvSpPr>
          <p:cNvPr id="4" name="Slide Number Placeholder 3"/>
          <p:cNvSpPr>
            <a:spLocks noGrp="1"/>
          </p:cNvSpPr>
          <p:nvPr>
            <p:ph type="sldNum" sz="quarter" idx="5"/>
          </p:nvPr>
        </p:nvSpPr>
        <p:spPr/>
        <p:txBody>
          <a:bodyPr/>
          <a:lstStyle/>
          <a:p>
            <a:pPr>
              <a:defRPr/>
            </a:pPr>
            <a:fld id="{A4D6625A-69A6-F941-AC68-7792244286F6}" type="slidenum">
              <a:rPr lang="en-US" smtClean="0"/>
              <a:pPr>
                <a:defRPr/>
              </a:pPr>
              <a:t>12</a:t>
            </a:fld>
            <a:endParaRPr lang="en-US"/>
          </a:p>
        </p:txBody>
      </p:sp>
    </p:spTree>
    <p:extLst>
      <p:ext uri="{BB962C8B-B14F-4D97-AF65-F5344CB8AC3E}">
        <p14:creationId xmlns:p14="http://schemas.microsoft.com/office/powerpoint/2010/main" val="1400743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Blooms </a:t>
            </a:r>
            <a:r>
              <a:rPr lang="nb-NO" err="1"/>
              <a:t>taxonomi</a:t>
            </a:r>
            <a:r>
              <a:rPr lang="nb-NO"/>
              <a:t>, 6 </a:t>
            </a:r>
            <a:r>
              <a:rPr lang="nb-NO" err="1"/>
              <a:t>dimensions</a:t>
            </a:r>
            <a:r>
              <a:rPr lang="nb-NO"/>
              <a:t> </a:t>
            </a:r>
            <a:r>
              <a:rPr lang="nb-NO" err="1"/>
              <a:t>of</a:t>
            </a:r>
            <a:r>
              <a:rPr lang="nb-NO"/>
              <a:t> </a:t>
            </a:r>
            <a:r>
              <a:rPr lang="nb-NO" err="1"/>
              <a:t>learning</a:t>
            </a:r>
            <a:r>
              <a:rPr lang="nb-NO"/>
              <a:t> – </a:t>
            </a:r>
            <a:r>
              <a:rPr lang="nb-NO" err="1"/>
              <a:t>increases</a:t>
            </a:r>
            <a:r>
              <a:rPr lang="nb-NO"/>
              <a:t> in </a:t>
            </a:r>
            <a:r>
              <a:rPr lang="nb-NO" err="1"/>
              <a:t>complexity</a:t>
            </a:r>
            <a:r>
              <a:rPr lang="nb-NO"/>
              <a:t>. </a:t>
            </a:r>
            <a:r>
              <a:rPr lang="nb-NO" err="1"/>
              <a:t>Developed</a:t>
            </a:r>
            <a:r>
              <a:rPr lang="nb-NO"/>
              <a:t> in order to </a:t>
            </a:r>
            <a:r>
              <a:rPr lang="nb-NO" err="1"/>
              <a:t>create</a:t>
            </a:r>
            <a:r>
              <a:rPr lang="nb-NO"/>
              <a:t> </a:t>
            </a:r>
            <a:r>
              <a:rPr lang="nb-NO" err="1"/>
              <a:t>learning</a:t>
            </a:r>
            <a:r>
              <a:rPr lang="nb-NO"/>
              <a:t> </a:t>
            </a:r>
            <a:r>
              <a:rPr lang="nb-NO" err="1"/>
              <a:t>outcomes</a:t>
            </a:r>
            <a:r>
              <a:rPr lang="nb-NO"/>
              <a:t> and guidelines for </a:t>
            </a:r>
            <a:r>
              <a:rPr lang="nb-NO" err="1"/>
              <a:t>assesment</a:t>
            </a:r>
            <a:r>
              <a:rPr lang="nb-NO"/>
              <a:t>. </a:t>
            </a:r>
            <a:r>
              <a:rPr lang="nb-NO" err="1"/>
              <a:t>Can</a:t>
            </a:r>
            <a:r>
              <a:rPr lang="nb-NO"/>
              <a:t> be a </a:t>
            </a:r>
            <a:r>
              <a:rPr lang="nb-NO" err="1"/>
              <a:t>useful</a:t>
            </a:r>
            <a:r>
              <a:rPr lang="nb-NO"/>
              <a:t> </a:t>
            </a:r>
            <a:r>
              <a:rPr lang="nb-NO" err="1"/>
              <a:t>tool</a:t>
            </a:r>
            <a:r>
              <a:rPr lang="nb-NO"/>
              <a:t> to </a:t>
            </a:r>
            <a:r>
              <a:rPr lang="nb-NO" err="1"/>
              <a:t>structure</a:t>
            </a:r>
            <a:r>
              <a:rPr lang="nb-NO"/>
              <a:t> and plan </a:t>
            </a:r>
            <a:r>
              <a:rPr lang="nb-NO" err="1"/>
              <a:t>learning</a:t>
            </a:r>
            <a:r>
              <a:rPr lang="nb-NO"/>
              <a:t> </a:t>
            </a:r>
            <a:r>
              <a:rPr lang="nb-NO" err="1"/>
              <a:t>activties</a:t>
            </a:r>
            <a:r>
              <a:rPr lang="nb-NO"/>
              <a:t>. </a:t>
            </a:r>
          </a:p>
          <a:p>
            <a:endParaRPr lang="nb-NO"/>
          </a:p>
          <a:p>
            <a:r>
              <a:rPr lang="nb-NO" err="1"/>
              <a:t>Which</a:t>
            </a:r>
            <a:r>
              <a:rPr lang="nb-NO"/>
              <a:t> </a:t>
            </a:r>
            <a:r>
              <a:rPr lang="nb-NO" err="1"/>
              <a:t>dimensions</a:t>
            </a:r>
            <a:r>
              <a:rPr lang="nb-NO"/>
              <a:t> </a:t>
            </a:r>
            <a:r>
              <a:rPr lang="nb-NO" err="1"/>
              <a:t>of</a:t>
            </a:r>
            <a:r>
              <a:rPr lang="nb-NO"/>
              <a:t> </a:t>
            </a:r>
            <a:r>
              <a:rPr lang="nb-NO" err="1"/>
              <a:t>learning</a:t>
            </a:r>
            <a:r>
              <a:rPr lang="nb-NO"/>
              <a:t> </a:t>
            </a:r>
            <a:r>
              <a:rPr lang="nb-NO" err="1"/>
              <a:t>will</a:t>
            </a:r>
            <a:r>
              <a:rPr lang="nb-NO"/>
              <a:t> </a:t>
            </a:r>
            <a:r>
              <a:rPr lang="nb-NO" err="1"/>
              <a:t>the</a:t>
            </a:r>
            <a:r>
              <a:rPr lang="nb-NO"/>
              <a:t> students </a:t>
            </a:r>
            <a:r>
              <a:rPr lang="nb-NO" err="1"/>
              <a:t>encounter</a:t>
            </a:r>
            <a:r>
              <a:rPr lang="nb-NO"/>
              <a:t> in </a:t>
            </a:r>
            <a:r>
              <a:rPr lang="nb-NO" err="1"/>
              <a:t>your</a:t>
            </a:r>
            <a:r>
              <a:rPr lang="nb-NO"/>
              <a:t> seminars? </a:t>
            </a:r>
            <a:r>
              <a:rPr lang="nb-NO" err="1"/>
              <a:t>Try</a:t>
            </a:r>
            <a:r>
              <a:rPr lang="nb-NO"/>
              <a:t> to be </a:t>
            </a:r>
            <a:r>
              <a:rPr lang="nb-NO" err="1"/>
              <a:t>concrete</a:t>
            </a:r>
            <a:r>
              <a:rPr lang="nb-NO"/>
              <a:t>!</a:t>
            </a:r>
          </a:p>
        </p:txBody>
      </p:sp>
      <p:sp>
        <p:nvSpPr>
          <p:cNvPr id="4" name="Slide Number Placeholder 3"/>
          <p:cNvSpPr>
            <a:spLocks noGrp="1"/>
          </p:cNvSpPr>
          <p:nvPr>
            <p:ph type="sldNum" sz="quarter" idx="5"/>
          </p:nvPr>
        </p:nvSpPr>
        <p:spPr/>
        <p:txBody>
          <a:bodyPr/>
          <a:lstStyle/>
          <a:p>
            <a:pPr>
              <a:defRPr/>
            </a:pPr>
            <a:fld id="{A4D6625A-69A6-F941-AC68-7792244286F6}" type="slidenum">
              <a:rPr lang="en-US" smtClean="0"/>
              <a:pPr>
                <a:defRPr/>
              </a:pPr>
              <a:t>13</a:t>
            </a:fld>
            <a:endParaRPr lang="en-US"/>
          </a:p>
        </p:txBody>
      </p:sp>
    </p:spTree>
    <p:extLst>
      <p:ext uri="{BB962C8B-B14F-4D97-AF65-F5344CB8AC3E}">
        <p14:creationId xmlns:p14="http://schemas.microsoft.com/office/powerpoint/2010/main" val="222764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a:defRPr/>
            </a:pPr>
            <a:fld id="{A4D6625A-69A6-F941-AC68-7792244286F6}" type="slidenum">
              <a:rPr lang="en-US" smtClean="0"/>
              <a:pPr>
                <a:defRPr/>
              </a:pPr>
              <a:t>14</a:t>
            </a:fld>
            <a:endParaRPr lang="en-US"/>
          </a:p>
        </p:txBody>
      </p:sp>
    </p:spTree>
    <p:extLst>
      <p:ext uri="{BB962C8B-B14F-4D97-AF65-F5344CB8AC3E}">
        <p14:creationId xmlns:p14="http://schemas.microsoft.com/office/powerpoint/2010/main" val="13707260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a:defRPr/>
            </a:pPr>
            <a:fld id="{A4D6625A-69A6-F941-AC68-7792244286F6}" type="slidenum">
              <a:rPr lang="en-US" smtClean="0"/>
              <a:pPr>
                <a:defRPr/>
              </a:pPr>
              <a:t>17</a:t>
            </a:fld>
            <a:endParaRPr lang="en-US"/>
          </a:p>
        </p:txBody>
      </p:sp>
    </p:spTree>
    <p:extLst>
      <p:ext uri="{BB962C8B-B14F-4D97-AF65-F5344CB8AC3E}">
        <p14:creationId xmlns:p14="http://schemas.microsoft.com/office/powerpoint/2010/main" val="1774525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err="1"/>
              <a:t>Variation</a:t>
            </a:r>
            <a:r>
              <a:rPr lang="nb-NO"/>
              <a:t>: different forms </a:t>
            </a:r>
            <a:r>
              <a:rPr lang="nb-NO" err="1"/>
              <a:t>of</a:t>
            </a:r>
            <a:r>
              <a:rPr lang="nb-NO"/>
              <a:t> </a:t>
            </a:r>
            <a:r>
              <a:rPr lang="nb-NO" err="1"/>
              <a:t>feedbak</a:t>
            </a:r>
            <a:r>
              <a:rPr lang="nb-NO"/>
              <a:t>: </a:t>
            </a:r>
            <a:r>
              <a:rPr lang="nb-NO" err="1"/>
              <a:t>self</a:t>
            </a:r>
            <a:r>
              <a:rPr lang="nb-NO"/>
              <a:t> </a:t>
            </a:r>
            <a:r>
              <a:rPr lang="nb-NO" err="1"/>
              <a:t>evalutation</a:t>
            </a:r>
            <a:r>
              <a:rPr lang="nb-NO"/>
              <a:t>, peer </a:t>
            </a:r>
            <a:r>
              <a:rPr lang="nb-NO" err="1"/>
              <a:t>review</a:t>
            </a:r>
            <a:r>
              <a:rPr lang="nb-NO"/>
              <a:t>, </a:t>
            </a:r>
            <a:r>
              <a:rPr lang="nb-NO" err="1"/>
              <a:t>comments</a:t>
            </a:r>
            <a:r>
              <a:rPr lang="nb-NO"/>
              <a:t> by </a:t>
            </a:r>
            <a:r>
              <a:rPr lang="nb-NO" err="1"/>
              <a:t>the</a:t>
            </a:r>
            <a:r>
              <a:rPr lang="nb-NO"/>
              <a:t> </a:t>
            </a:r>
            <a:r>
              <a:rPr lang="nb-NO" err="1"/>
              <a:t>teacher</a:t>
            </a:r>
            <a:endParaRPr lang="nb-NO"/>
          </a:p>
          <a:p>
            <a:endParaRPr lang="nb-NO"/>
          </a:p>
          <a:p>
            <a:r>
              <a:rPr lang="nb-NO" err="1"/>
              <a:t>Can</a:t>
            </a:r>
            <a:r>
              <a:rPr lang="nb-NO"/>
              <a:t> be time </a:t>
            </a:r>
            <a:r>
              <a:rPr lang="nb-NO" err="1"/>
              <a:t>consuming</a:t>
            </a:r>
            <a:r>
              <a:rPr lang="nb-NO"/>
              <a:t>: </a:t>
            </a:r>
            <a:r>
              <a:rPr lang="nb-NO" err="1"/>
              <a:t>how</a:t>
            </a:r>
            <a:r>
              <a:rPr lang="nb-NO"/>
              <a:t> </a:t>
            </a:r>
            <a:r>
              <a:rPr lang="nb-NO" err="1"/>
              <a:t>can</a:t>
            </a:r>
            <a:r>
              <a:rPr lang="nb-NO"/>
              <a:t> </a:t>
            </a:r>
            <a:r>
              <a:rPr lang="nb-NO" err="1"/>
              <a:t>you</a:t>
            </a:r>
            <a:r>
              <a:rPr lang="nb-NO"/>
              <a:t> </a:t>
            </a:r>
            <a:r>
              <a:rPr lang="nb-NO" err="1"/>
              <a:t>give</a:t>
            </a:r>
            <a:r>
              <a:rPr lang="nb-NO"/>
              <a:t> </a:t>
            </a:r>
            <a:r>
              <a:rPr lang="nb-NO" err="1"/>
              <a:t>the</a:t>
            </a:r>
            <a:r>
              <a:rPr lang="nb-NO"/>
              <a:t> students feedback </a:t>
            </a:r>
            <a:r>
              <a:rPr lang="nb-NO" err="1"/>
              <a:t>without</a:t>
            </a:r>
            <a:r>
              <a:rPr lang="nb-NO"/>
              <a:t> </a:t>
            </a:r>
            <a:r>
              <a:rPr lang="nb-NO" err="1"/>
              <a:t>working</a:t>
            </a:r>
            <a:r>
              <a:rPr lang="nb-NO"/>
              <a:t> to </a:t>
            </a:r>
            <a:r>
              <a:rPr lang="nb-NO" err="1"/>
              <a:t>much</a:t>
            </a:r>
            <a:r>
              <a:rPr lang="nb-NO"/>
              <a:t>? </a:t>
            </a:r>
          </a:p>
          <a:p>
            <a:endParaRPr lang="nb-NO"/>
          </a:p>
          <a:p>
            <a:r>
              <a:rPr lang="nb-NO" err="1"/>
              <a:t>Scaffolding</a:t>
            </a:r>
            <a:r>
              <a:rPr lang="nb-NO"/>
              <a:t>: </a:t>
            </a:r>
          </a:p>
          <a:p>
            <a:pPr marL="171450" indent="-171450">
              <a:buFontTx/>
              <a:buChar char="-"/>
            </a:pPr>
            <a:r>
              <a:rPr lang="nb-NO"/>
              <a:t>Do </a:t>
            </a:r>
            <a:r>
              <a:rPr lang="nb-NO" err="1"/>
              <a:t>the</a:t>
            </a:r>
            <a:r>
              <a:rPr lang="nb-NO"/>
              <a:t> students have </a:t>
            </a:r>
            <a:r>
              <a:rPr lang="nb-NO" err="1"/>
              <a:t>the</a:t>
            </a:r>
            <a:r>
              <a:rPr lang="nb-NO"/>
              <a:t> </a:t>
            </a:r>
            <a:r>
              <a:rPr lang="nb-NO" err="1"/>
              <a:t>tools</a:t>
            </a:r>
            <a:r>
              <a:rPr lang="nb-NO"/>
              <a:t> to </a:t>
            </a:r>
            <a:r>
              <a:rPr lang="nb-NO" err="1"/>
              <a:t>give</a:t>
            </a:r>
            <a:r>
              <a:rPr lang="nb-NO"/>
              <a:t> </a:t>
            </a:r>
            <a:r>
              <a:rPr lang="nb-NO" err="1"/>
              <a:t>fruitful</a:t>
            </a:r>
            <a:r>
              <a:rPr lang="nb-NO"/>
              <a:t> feedback?</a:t>
            </a:r>
          </a:p>
          <a:p>
            <a:pPr marL="171450" indent="-171450">
              <a:buFontTx/>
              <a:buChar char="-"/>
            </a:pPr>
            <a:r>
              <a:rPr lang="nb-NO"/>
              <a:t>Are </a:t>
            </a:r>
            <a:r>
              <a:rPr lang="nb-NO" err="1"/>
              <a:t>the</a:t>
            </a:r>
            <a:r>
              <a:rPr lang="nb-NO"/>
              <a:t> students </a:t>
            </a:r>
            <a:r>
              <a:rPr lang="nb-NO" err="1"/>
              <a:t>trained</a:t>
            </a:r>
            <a:r>
              <a:rPr lang="nb-NO"/>
              <a:t> to </a:t>
            </a:r>
            <a:r>
              <a:rPr lang="nb-NO" err="1"/>
              <a:t>recieve</a:t>
            </a:r>
            <a:r>
              <a:rPr lang="nb-NO"/>
              <a:t> </a:t>
            </a:r>
            <a:r>
              <a:rPr lang="nb-NO" err="1"/>
              <a:t>the</a:t>
            </a:r>
            <a:r>
              <a:rPr lang="nb-NO"/>
              <a:t> feedback and </a:t>
            </a:r>
            <a:r>
              <a:rPr lang="nb-NO" err="1"/>
              <a:t>use</a:t>
            </a:r>
            <a:r>
              <a:rPr lang="nb-NO"/>
              <a:t> it for </a:t>
            </a:r>
            <a:r>
              <a:rPr lang="nb-NO" err="1"/>
              <a:t>improvement</a:t>
            </a:r>
            <a:r>
              <a:rPr lang="nb-NO"/>
              <a:t>?</a:t>
            </a:r>
          </a:p>
          <a:p>
            <a:pPr marL="171450" indent="-171450">
              <a:buFontTx/>
              <a:buChar char="-"/>
            </a:pPr>
            <a:r>
              <a:rPr lang="nb-NO" err="1"/>
              <a:t>HoCs</a:t>
            </a:r>
            <a:r>
              <a:rPr lang="nb-NO"/>
              <a:t> and </a:t>
            </a:r>
            <a:r>
              <a:rPr lang="nb-NO" err="1"/>
              <a:t>LoCs</a:t>
            </a:r>
            <a:endParaRPr lang="nb-NO"/>
          </a:p>
        </p:txBody>
      </p:sp>
      <p:sp>
        <p:nvSpPr>
          <p:cNvPr id="4" name="Slide Number Placeholder 3"/>
          <p:cNvSpPr>
            <a:spLocks noGrp="1"/>
          </p:cNvSpPr>
          <p:nvPr>
            <p:ph type="sldNum" sz="quarter" idx="5"/>
          </p:nvPr>
        </p:nvSpPr>
        <p:spPr/>
        <p:txBody>
          <a:bodyPr/>
          <a:lstStyle/>
          <a:p>
            <a:pPr>
              <a:defRPr/>
            </a:pPr>
            <a:fld id="{A4D6625A-69A6-F941-AC68-7792244286F6}" type="slidenum">
              <a:rPr lang="en-US" smtClean="0"/>
              <a:pPr>
                <a:defRPr/>
              </a:pPr>
              <a:t>18</a:t>
            </a:fld>
            <a:endParaRPr lang="en-US"/>
          </a:p>
        </p:txBody>
      </p:sp>
    </p:spTree>
    <p:extLst>
      <p:ext uri="{BB962C8B-B14F-4D97-AF65-F5344CB8AC3E}">
        <p14:creationId xmlns:p14="http://schemas.microsoft.com/office/powerpoint/2010/main" val="3739833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a:defRPr/>
            </a:pPr>
            <a:fld id="{A4D6625A-69A6-F941-AC68-7792244286F6}" type="slidenum">
              <a:rPr lang="en-US" smtClean="0"/>
              <a:pPr>
                <a:defRPr/>
              </a:pPr>
              <a:t>19</a:t>
            </a:fld>
            <a:endParaRPr lang="en-US"/>
          </a:p>
        </p:txBody>
      </p:sp>
    </p:spTree>
    <p:extLst>
      <p:ext uri="{BB962C8B-B14F-4D97-AF65-F5344CB8AC3E}">
        <p14:creationId xmlns:p14="http://schemas.microsoft.com/office/powerpoint/2010/main" val="33144804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a:defRPr/>
            </a:pPr>
            <a:fld id="{A4D6625A-69A6-F941-AC68-7792244286F6}" type="slidenum">
              <a:rPr lang="en-US" smtClean="0"/>
              <a:pPr>
                <a:defRPr/>
              </a:pPr>
              <a:t>20</a:t>
            </a:fld>
            <a:endParaRPr lang="en-US"/>
          </a:p>
        </p:txBody>
      </p:sp>
    </p:spTree>
    <p:extLst>
      <p:ext uri="{BB962C8B-B14F-4D97-AF65-F5344CB8AC3E}">
        <p14:creationId xmlns:p14="http://schemas.microsoft.com/office/powerpoint/2010/main" val="36176067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a:t>
            </a:r>
            <a:r>
              <a:rPr lang="nb-NO" err="1"/>
              <a:t>if</a:t>
            </a:r>
            <a:r>
              <a:rPr lang="nb-NO"/>
              <a:t> time) Jenny leads </a:t>
            </a:r>
            <a:r>
              <a:rPr lang="nb-NO" err="1"/>
              <a:t>discussion</a:t>
            </a:r>
            <a:r>
              <a:rPr lang="nb-NO"/>
              <a:t>. Siri </a:t>
            </a:r>
            <a:r>
              <a:rPr lang="nb-NO" err="1"/>
              <a:t>takes</a:t>
            </a:r>
            <a:r>
              <a:rPr lang="nb-NO"/>
              <a:t> notes </a:t>
            </a:r>
            <a:r>
              <a:rPr lang="nb-NO" err="1"/>
              <a:t>on</a:t>
            </a:r>
            <a:r>
              <a:rPr lang="nb-NO"/>
              <a:t> PPT. Here is a list </a:t>
            </a:r>
            <a:r>
              <a:rPr lang="nb-NO" err="1"/>
              <a:t>of</a:t>
            </a:r>
            <a:r>
              <a:rPr lang="nb-NO"/>
              <a:t> </a:t>
            </a:r>
            <a:r>
              <a:rPr lang="nb-NO" err="1"/>
              <a:t>six</a:t>
            </a:r>
            <a:r>
              <a:rPr lang="nb-NO"/>
              <a:t> </a:t>
            </a:r>
            <a:r>
              <a:rPr lang="nb-NO" err="1"/>
              <a:t>typical</a:t>
            </a:r>
            <a:r>
              <a:rPr lang="nb-NO"/>
              <a:t> cases. </a:t>
            </a:r>
            <a:r>
              <a:rPr lang="nb-NO" err="1"/>
              <a:t>You</a:t>
            </a:r>
            <a:r>
              <a:rPr lang="nb-NO"/>
              <a:t> </a:t>
            </a:r>
            <a:r>
              <a:rPr lang="nb-NO" err="1"/>
              <a:t>are</a:t>
            </a:r>
            <a:r>
              <a:rPr lang="nb-NO"/>
              <a:t> </a:t>
            </a:r>
            <a:r>
              <a:rPr lang="nb-NO" err="1"/>
              <a:t>bound</a:t>
            </a:r>
            <a:r>
              <a:rPr lang="nb-NO"/>
              <a:t> to </a:t>
            </a:r>
            <a:r>
              <a:rPr lang="nb-NO" err="1"/>
              <a:t>encounter</a:t>
            </a:r>
            <a:r>
              <a:rPr lang="nb-NO"/>
              <a:t> at </a:t>
            </a:r>
            <a:r>
              <a:rPr lang="nb-NO" err="1"/>
              <a:t>least</a:t>
            </a:r>
            <a:r>
              <a:rPr lang="nb-NO"/>
              <a:t> </a:t>
            </a:r>
            <a:r>
              <a:rPr lang="nb-NO" err="1"/>
              <a:t>one</a:t>
            </a:r>
            <a:r>
              <a:rPr lang="nb-NO"/>
              <a:t> </a:t>
            </a:r>
            <a:r>
              <a:rPr lang="nb-NO" err="1"/>
              <a:t>of</a:t>
            </a:r>
            <a:r>
              <a:rPr lang="nb-NO"/>
              <a:t> </a:t>
            </a:r>
            <a:r>
              <a:rPr lang="nb-NO" err="1"/>
              <a:t>them</a:t>
            </a:r>
            <a:r>
              <a:rPr lang="nb-NO"/>
              <a:t> in </a:t>
            </a:r>
            <a:r>
              <a:rPr lang="nb-NO" err="1"/>
              <a:t>your</a:t>
            </a:r>
            <a:r>
              <a:rPr lang="nb-NO"/>
              <a:t> seminars. </a:t>
            </a:r>
            <a:r>
              <a:rPr lang="nb-NO" err="1"/>
              <a:t>Now</a:t>
            </a:r>
            <a:r>
              <a:rPr lang="nb-NO"/>
              <a:t>, </a:t>
            </a:r>
            <a:r>
              <a:rPr lang="nb-NO" err="1"/>
              <a:t>divide</a:t>
            </a:r>
            <a:r>
              <a:rPr lang="nb-NO"/>
              <a:t> </a:t>
            </a:r>
            <a:r>
              <a:rPr lang="nb-NO" err="1"/>
              <a:t>into</a:t>
            </a:r>
            <a:r>
              <a:rPr lang="nb-NO"/>
              <a:t> </a:t>
            </a:r>
            <a:r>
              <a:rPr lang="nb-NO" err="1"/>
              <a:t>groups</a:t>
            </a:r>
            <a:r>
              <a:rPr lang="nb-NO"/>
              <a:t> </a:t>
            </a:r>
            <a:r>
              <a:rPr lang="nb-NO" err="1"/>
              <a:t>of</a:t>
            </a:r>
            <a:r>
              <a:rPr lang="nb-NO"/>
              <a:t> </a:t>
            </a:r>
            <a:r>
              <a:rPr lang="nb-NO" err="1"/>
              <a:t>four</a:t>
            </a:r>
            <a:r>
              <a:rPr lang="nb-NO"/>
              <a:t> to </a:t>
            </a:r>
            <a:r>
              <a:rPr lang="nb-NO" err="1"/>
              <a:t>five</a:t>
            </a:r>
            <a:r>
              <a:rPr lang="nb-NO"/>
              <a:t> </a:t>
            </a:r>
            <a:r>
              <a:rPr lang="nb-NO" err="1"/>
              <a:t>people</a:t>
            </a:r>
            <a:r>
              <a:rPr lang="nb-NO"/>
              <a:t> and </a:t>
            </a:r>
            <a:r>
              <a:rPr lang="nb-NO" err="1"/>
              <a:t>choose</a:t>
            </a:r>
            <a:r>
              <a:rPr lang="nb-NO"/>
              <a:t> minimum </a:t>
            </a:r>
            <a:r>
              <a:rPr lang="nb-NO" err="1"/>
              <a:t>two</a:t>
            </a:r>
            <a:r>
              <a:rPr lang="nb-NO"/>
              <a:t> cases.</a:t>
            </a:r>
          </a:p>
        </p:txBody>
      </p:sp>
      <p:sp>
        <p:nvSpPr>
          <p:cNvPr id="4" name="Plassholder for lysbildenummer 3"/>
          <p:cNvSpPr>
            <a:spLocks noGrp="1"/>
          </p:cNvSpPr>
          <p:nvPr>
            <p:ph type="sldNum" sz="quarter" idx="5"/>
          </p:nvPr>
        </p:nvSpPr>
        <p:spPr/>
        <p:txBody>
          <a:bodyPr/>
          <a:lstStyle/>
          <a:p>
            <a:pPr>
              <a:defRPr/>
            </a:pPr>
            <a:fld id="{A4D6625A-69A6-F941-AC68-7792244286F6}" type="slidenum">
              <a:rPr lang="en-US" smtClean="0"/>
              <a:pPr>
                <a:defRPr/>
              </a:pPr>
              <a:t>21</a:t>
            </a:fld>
            <a:endParaRPr lang="en-US"/>
          </a:p>
        </p:txBody>
      </p:sp>
    </p:spTree>
    <p:extLst>
      <p:ext uri="{BB962C8B-B14F-4D97-AF65-F5344CB8AC3E}">
        <p14:creationId xmlns:p14="http://schemas.microsoft.com/office/powerpoint/2010/main" val="5218477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Siri. </a:t>
            </a:r>
            <a:r>
              <a:rPr lang="nb-NO" sz="1800">
                <a:effectLst/>
                <a:latin typeface="Times New Roman" panose="02020603050405020304" pitchFamily="18" charset="0"/>
                <a:ea typeface="Calibri" panose="020F0502020204030204" pitchFamily="34" charset="0"/>
              </a:rPr>
              <a:t>Forventningsavklaring første møte. Roller og bevisstgjøring i samspill med studentene.</a:t>
            </a:r>
          </a:p>
          <a:p>
            <a:endParaRPr lang="nb-NO" sz="1800">
              <a:effectLst/>
              <a:latin typeface="Times New Roman" panose="02020603050405020304" pitchFamily="18" charset="0"/>
            </a:endParaRPr>
          </a:p>
          <a:p>
            <a:r>
              <a:rPr lang="en-US" b="1" i="1">
                <a:solidFill>
                  <a:srgbClr val="373737"/>
                </a:solidFill>
                <a:effectLst/>
                <a:latin typeface="inherit"/>
              </a:rPr>
              <a:t>Initiator/Contributor</a:t>
            </a:r>
            <a:r>
              <a:rPr lang="en-US" b="0" i="0">
                <a:solidFill>
                  <a:srgbClr val="373737"/>
                </a:solidFill>
                <a:effectLst/>
                <a:latin typeface="Helvetica Neue"/>
              </a:rPr>
              <a:t> – Proposes original ideas or different ways of approaching group problems or goals. This role initiates discussions and move groups into new areas of exploration.</a:t>
            </a:r>
            <a:br>
              <a:rPr lang="en-US"/>
            </a:br>
            <a:r>
              <a:rPr lang="en-US" b="1" i="1">
                <a:solidFill>
                  <a:srgbClr val="373737"/>
                </a:solidFill>
                <a:effectLst/>
                <a:latin typeface="inherit"/>
              </a:rPr>
              <a:t>Information Seeker</a:t>
            </a:r>
            <a:r>
              <a:rPr lang="en-US" b="0" i="1">
                <a:solidFill>
                  <a:srgbClr val="373737"/>
                </a:solidFill>
                <a:effectLst/>
                <a:latin typeface="Helvetica Neue"/>
              </a:rPr>
              <a:t> </a:t>
            </a:r>
            <a:r>
              <a:rPr lang="en-US" b="0" i="0">
                <a:solidFill>
                  <a:srgbClr val="373737"/>
                </a:solidFill>
                <a:effectLst/>
                <a:latin typeface="Helvetica Neue"/>
              </a:rPr>
              <a:t>– Requests clarification of comments in terms of their factual adequacy. Seeks expert information or facts relevant to the problem. Determines what information is missing and needs to be found before moving forward.</a:t>
            </a:r>
            <a:br>
              <a:rPr lang="en-US"/>
            </a:br>
            <a:r>
              <a:rPr lang="en-US" b="1" i="1">
                <a:solidFill>
                  <a:srgbClr val="373737"/>
                </a:solidFill>
                <a:effectLst/>
                <a:latin typeface="inherit"/>
              </a:rPr>
              <a:t>Information Giver</a:t>
            </a:r>
            <a:r>
              <a:rPr lang="en-US" b="0" i="0">
                <a:solidFill>
                  <a:srgbClr val="373737"/>
                </a:solidFill>
                <a:effectLst/>
                <a:latin typeface="Helvetica Neue"/>
              </a:rPr>
              <a:t> – Provides factual information to the group. Is seen as an authority on the subject and relates own experience when relevant.</a:t>
            </a:r>
            <a:br>
              <a:rPr lang="en-US"/>
            </a:br>
            <a:r>
              <a:rPr lang="en-US" b="1" i="1">
                <a:solidFill>
                  <a:srgbClr val="373737"/>
                </a:solidFill>
                <a:effectLst/>
                <a:latin typeface="inherit"/>
              </a:rPr>
              <a:t>Opinion Seeker</a:t>
            </a:r>
            <a:r>
              <a:rPr lang="en-US" b="0" i="1">
                <a:solidFill>
                  <a:srgbClr val="373737"/>
                </a:solidFill>
                <a:effectLst/>
                <a:latin typeface="Helvetica Neue"/>
              </a:rPr>
              <a:t> </a:t>
            </a:r>
            <a:r>
              <a:rPr lang="en-US" b="0" i="0">
                <a:solidFill>
                  <a:srgbClr val="373737"/>
                </a:solidFill>
                <a:effectLst/>
                <a:latin typeface="Helvetica Neue"/>
              </a:rPr>
              <a:t>– Asks for clarification of the values, attitudes, and opinions of group members. Checks to make sure different perspectives are given.</a:t>
            </a:r>
            <a:br>
              <a:rPr lang="en-US"/>
            </a:br>
            <a:r>
              <a:rPr lang="en-US" b="1" i="1">
                <a:solidFill>
                  <a:srgbClr val="373737"/>
                </a:solidFill>
                <a:effectLst/>
                <a:latin typeface="inherit"/>
              </a:rPr>
              <a:t>Opinion Giver</a:t>
            </a:r>
            <a:r>
              <a:rPr lang="en-US" b="0" i="0">
                <a:solidFill>
                  <a:srgbClr val="373737"/>
                </a:solidFill>
                <a:effectLst/>
                <a:latin typeface="Helvetica Neue"/>
              </a:rPr>
              <a:t> – Expresses his or her own opinions and beliefs about the subject being discussed. Often states opinions in terms of what the group “should” do.</a:t>
            </a:r>
            <a:br>
              <a:rPr lang="en-US"/>
            </a:br>
            <a:r>
              <a:rPr lang="en-US" b="1" i="1">
                <a:solidFill>
                  <a:srgbClr val="373737"/>
                </a:solidFill>
                <a:effectLst/>
                <a:latin typeface="inherit"/>
              </a:rPr>
              <a:t>Elaborator</a:t>
            </a:r>
            <a:r>
              <a:rPr lang="en-US" b="0" i="0">
                <a:solidFill>
                  <a:srgbClr val="373737"/>
                </a:solidFill>
                <a:effectLst/>
                <a:latin typeface="Helvetica Neue"/>
              </a:rPr>
              <a:t> – Takes other people’s initial ideas and builds on them with examples, relevant facts and data. Also looks at the consequences of proposed ideas and actions.</a:t>
            </a:r>
            <a:br>
              <a:rPr lang="en-US"/>
            </a:br>
            <a:r>
              <a:rPr lang="en-US" b="1" i="1">
                <a:solidFill>
                  <a:srgbClr val="373737"/>
                </a:solidFill>
                <a:effectLst/>
                <a:latin typeface="inherit"/>
              </a:rPr>
              <a:t>Co-</a:t>
            </a:r>
            <a:r>
              <a:rPr lang="en-US" b="1" i="1" err="1">
                <a:solidFill>
                  <a:srgbClr val="373737"/>
                </a:solidFill>
                <a:effectLst/>
                <a:latin typeface="inherit"/>
              </a:rPr>
              <a:t>ordinator</a:t>
            </a:r>
            <a:r>
              <a:rPr lang="en-US" b="0" i="1">
                <a:solidFill>
                  <a:srgbClr val="373737"/>
                </a:solidFill>
                <a:effectLst/>
                <a:latin typeface="Helvetica Neue"/>
              </a:rPr>
              <a:t> </a:t>
            </a:r>
            <a:r>
              <a:rPr lang="en-US" b="0" i="0">
                <a:solidFill>
                  <a:srgbClr val="373737"/>
                </a:solidFill>
                <a:effectLst/>
                <a:latin typeface="Helvetica Neue"/>
              </a:rPr>
              <a:t>– Identifies and explains the relationships between ideas. May pull together a few different ideas and make them cohesive.</a:t>
            </a:r>
            <a:br>
              <a:rPr lang="en-US"/>
            </a:br>
            <a:r>
              <a:rPr lang="en-US" b="1" i="1" err="1">
                <a:solidFill>
                  <a:srgbClr val="373737"/>
                </a:solidFill>
                <a:effectLst/>
                <a:latin typeface="inherit"/>
              </a:rPr>
              <a:t>Orienter</a:t>
            </a:r>
            <a:r>
              <a:rPr lang="en-US" b="0" i="1">
                <a:solidFill>
                  <a:srgbClr val="373737"/>
                </a:solidFill>
                <a:effectLst/>
                <a:latin typeface="Helvetica Neue"/>
              </a:rPr>
              <a:t> </a:t>
            </a:r>
            <a:r>
              <a:rPr lang="en-US" b="0" i="0">
                <a:solidFill>
                  <a:srgbClr val="373737"/>
                </a:solidFill>
                <a:effectLst/>
                <a:latin typeface="Helvetica Neue"/>
              </a:rPr>
              <a:t>– Reviews and clarifies the group’s position. Provides a summary of what has been accomplished, notes where the group has veered off course, and suggests how to get back on target.</a:t>
            </a:r>
            <a:br>
              <a:rPr lang="en-US"/>
            </a:br>
            <a:r>
              <a:rPr lang="en-US" b="1" i="1">
                <a:solidFill>
                  <a:srgbClr val="373737"/>
                </a:solidFill>
                <a:effectLst/>
                <a:latin typeface="inherit"/>
              </a:rPr>
              <a:t>Evaluator/Critic</a:t>
            </a:r>
            <a:r>
              <a:rPr lang="en-US" b="0" i="0">
                <a:solidFill>
                  <a:srgbClr val="373737"/>
                </a:solidFill>
                <a:effectLst/>
                <a:latin typeface="Helvetica Neue"/>
              </a:rPr>
              <a:t> – Evaluates proposals against a predetermined or objective standard. Assesses the reasonableness of a proposal and looks at whether it is fact-based and manageable as a solution.</a:t>
            </a:r>
            <a:br>
              <a:rPr lang="en-US"/>
            </a:br>
            <a:r>
              <a:rPr lang="en-US" b="1" i="1">
                <a:solidFill>
                  <a:srgbClr val="373737"/>
                </a:solidFill>
                <a:effectLst/>
                <a:latin typeface="inherit"/>
              </a:rPr>
              <a:t>Energizer</a:t>
            </a:r>
            <a:r>
              <a:rPr lang="en-US" b="0" i="1">
                <a:solidFill>
                  <a:srgbClr val="373737"/>
                </a:solidFill>
                <a:effectLst/>
                <a:latin typeface="Helvetica Neue"/>
              </a:rPr>
              <a:t> </a:t>
            </a:r>
            <a:r>
              <a:rPr lang="en-US" b="0" i="0">
                <a:solidFill>
                  <a:srgbClr val="373737"/>
                </a:solidFill>
                <a:effectLst/>
                <a:latin typeface="Helvetica Neue"/>
              </a:rPr>
              <a:t>– Concentrates the group’s energy on forward movement. Challenges and stimulates the group to take further action.</a:t>
            </a:r>
            <a:br>
              <a:rPr lang="en-US"/>
            </a:br>
            <a:r>
              <a:rPr lang="en-US" b="1" i="1">
                <a:solidFill>
                  <a:srgbClr val="373737"/>
                </a:solidFill>
                <a:effectLst/>
                <a:latin typeface="inherit"/>
              </a:rPr>
              <a:t>Procedural Technician</a:t>
            </a:r>
            <a:r>
              <a:rPr lang="en-US" b="0" i="1">
                <a:solidFill>
                  <a:srgbClr val="373737"/>
                </a:solidFill>
                <a:effectLst/>
                <a:latin typeface="Helvetica Neue"/>
              </a:rPr>
              <a:t> </a:t>
            </a:r>
            <a:r>
              <a:rPr lang="en-US" b="0" i="0">
                <a:solidFill>
                  <a:srgbClr val="373737"/>
                </a:solidFill>
                <a:effectLst/>
                <a:latin typeface="Helvetica Neue"/>
              </a:rPr>
              <a:t>– Facilitates group discussion by taking care of logistical concerns like where meetings are to take place and what supplies are needed for each meeting.</a:t>
            </a:r>
            <a:br>
              <a:rPr lang="en-US"/>
            </a:br>
            <a:r>
              <a:rPr lang="en-US" b="1" i="1">
                <a:solidFill>
                  <a:srgbClr val="373737"/>
                </a:solidFill>
                <a:effectLst/>
                <a:latin typeface="inherit"/>
              </a:rPr>
              <a:t>Recorder</a:t>
            </a:r>
            <a:r>
              <a:rPr lang="en-US" b="0" i="0">
                <a:solidFill>
                  <a:srgbClr val="373737"/>
                </a:solidFill>
                <a:effectLst/>
                <a:latin typeface="Helvetica Neue"/>
              </a:rPr>
              <a:t> – Acts as the secretary or minute-keeper. Records ideas and keeps track of what goes on at each meeting.</a:t>
            </a:r>
          </a:p>
          <a:p>
            <a:endParaRPr lang="en-US" b="0" i="0">
              <a:solidFill>
                <a:srgbClr val="373737"/>
              </a:solidFill>
              <a:effectLst/>
              <a:latin typeface="Helvetica Neue"/>
            </a:endParaRPr>
          </a:p>
          <a:p>
            <a:r>
              <a:rPr lang="en-US" b="1" i="1">
                <a:solidFill>
                  <a:srgbClr val="373737"/>
                </a:solidFill>
                <a:effectLst/>
                <a:latin typeface="inherit"/>
              </a:rPr>
              <a:t>Encourager</a:t>
            </a:r>
            <a:r>
              <a:rPr lang="en-US" b="0" i="0">
                <a:solidFill>
                  <a:srgbClr val="373737"/>
                </a:solidFill>
                <a:effectLst/>
                <a:latin typeface="Helvetica Neue"/>
              </a:rPr>
              <a:t> – Affirms, supports, and praises the efforts of fellow group members. Demonstrates warmth and provides a positive attitude in meetings.</a:t>
            </a:r>
            <a:br>
              <a:rPr lang="en-US"/>
            </a:br>
            <a:r>
              <a:rPr lang="en-US" b="1" i="1">
                <a:solidFill>
                  <a:srgbClr val="373737"/>
                </a:solidFill>
                <a:effectLst/>
                <a:latin typeface="inherit"/>
              </a:rPr>
              <a:t>Harmonizer</a:t>
            </a:r>
            <a:r>
              <a:rPr lang="en-US" b="0" i="1">
                <a:solidFill>
                  <a:srgbClr val="373737"/>
                </a:solidFill>
                <a:effectLst/>
                <a:latin typeface="Helvetica Neue"/>
              </a:rPr>
              <a:t> </a:t>
            </a:r>
            <a:r>
              <a:rPr lang="en-US" b="0" i="0">
                <a:solidFill>
                  <a:srgbClr val="373737"/>
                </a:solidFill>
                <a:effectLst/>
                <a:latin typeface="Helvetica Neue"/>
              </a:rPr>
              <a:t>– Conciliates differences between individuals. Seeks ways to reduce tension and diffuse a situation by providing further explanations or using humor.</a:t>
            </a:r>
            <a:br>
              <a:rPr lang="en-US"/>
            </a:br>
            <a:r>
              <a:rPr lang="en-US" b="1" i="1">
                <a:solidFill>
                  <a:srgbClr val="373737"/>
                </a:solidFill>
                <a:effectLst/>
                <a:latin typeface="inherit"/>
              </a:rPr>
              <a:t>Compromiser</a:t>
            </a:r>
            <a:r>
              <a:rPr lang="en-US" b="0" i="1">
                <a:solidFill>
                  <a:srgbClr val="373737"/>
                </a:solidFill>
                <a:effectLst/>
                <a:latin typeface="Helvetica Neue"/>
              </a:rPr>
              <a:t> </a:t>
            </a:r>
            <a:r>
              <a:rPr lang="en-US" b="0" i="0">
                <a:solidFill>
                  <a:srgbClr val="373737"/>
                </a:solidFill>
                <a:effectLst/>
                <a:latin typeface="Helvetica Neue"/>
              </a:rPr>
              <a:t>– Offers to change his or her position for the good of the group. Willing to yield position or meet others half way.</a:t>
            </a:r>
            <a:br>
              <a:rPr lang="en-US"/>
            </a:br>
            <a:r>
              <a:rPr lang="en-US" b="1" i="1">
                <a:solidFill>
                  <a:srgbClr val="373737"/>
                </a:solidFill>
                <a:effectLst/>
                <a:latin typeface="inherit"/>
              </a:rPr>
              <a:t>Gatekeeper/Expediter</a:t>
            </a:r>
            <a:r>
              <a:rPr lang="en-US" b="0" i="0">
                <a:solidFill>
                  <a:srgbClr val="373737"/>
                </a:solidFill>
                <a:effectLst/>
                <a:latin typeface="Helvetica Neue"/>
              </a:rPr>
              <a:t> – Regulates the flow of communication. Makes sure all members have a chance to express themselves by encouraging the shy and quiet members to contribute their ideas. Limits those who dominate the conversation and may suggest group rules or standards that ensure everyone gets a chance to speak up.</a:t>
            </a:r>
            <a:br>
              <a:rPr lang="en-US"/>
            </a:br>
            <a:r>
              <a:rPr lang="en-US" b="1" i="1">
                <a:solidFill>
                  <a:srgbClr val="373737"/>
                </a:solidFill>
                <a:effectLst/>
                <a:latin typeface="inherit"/>
              </a:rPr>
              <a:t>Observer/Commentator</a:t>
            </a:r>
            <a:r>
              <a:rPr lang="en-US" b="0" i="1">
                <a:solidFill>
                  <a:srgbClr val="373737"/>
                </a:solidFill>
                <a:effectLst/>
                <a:latin typeface="Helvetica Neue"/>
              </a:rPr>
              <a:t> </a:t>
            </a:r>
            <a:r>
              <a:rPr lang="en-US" b="0" i="0">
                <a:solidFill>
                  <a:srgbClr val="373737"/>
                </a:solidFill>
                <a:effectLst/>
                <a:latin typeface="Helvetica Neue"/>
              </a:rPr>
              <a:t>– Provides feedback to the group about how it is functioning. Often seen when a group wants to set, evaluate, or change its standards and processes.</a:t>
            </a:r>
            <a:br>
              <a:rPr lang="en-US"/>
            </a:br>
            <a:r>
              <a:rPr lang="en-US" b="1" i="1">
                <a:solidFill>
                  <a:srgbClr val="373737"/>
                </a:solidFill>
                <a:effectLst/>
                <a:latin typeface="inherit"/>
              </a:rPr>
              <a:t>Follower</a:t>
            </a:r>
            <a:r>
              <a:rPr lang="en-US" b="0" i="0">
                <a:solidFill>
                  <a:srgbClr val="373737"/>
                </a:solidFill>
                <a:effectLst/>
                <a:latin typeface="Helvetica Neue"/>
              </a:rPr>
              <a:t> – Accepts what others say and decide even though he or she has not contributed to the decision or expressed own thoughts. Seen as a listener not a contributor.</a:t>
            </a:r>
          </a:p>
          <a:p>
            <a:endParaRPr lang="en-US" b="0" i="0">
              <a:solidFill>
                <a:srgbClr val="373737"/>
              </a:solidFill>
              <a:effectLst/>
              <a:latin typeface="Helvetica Neue"/>
            </a:endParaRPr>
          </a:p>
          <a:p>
            <a:r>
              <a:rPr lang="en-US" b="1" i="1">
                <a:solidFill>
                  <a:srgbClr val="373737"/>
                </a:solidFill>
                <a:effectLst/>
                <a:latin typeface="inherit"/>
              </a:rPr>
              <a:t>Aggressor</a:t>
            </a:r>
            <a:r>
              <a:rPr lang="en-US" b="0" i="1">
                <a:solidFill>
                  <a:srgbClr val="373737"/>
                </a:solidFill>
                <a:effectLst/>
                <a:latin typeface="Helvetica Neue"/>
              </a:rPr>
              <a:t> </a:t>
            </a:r>
            <a:r>
              <a:rPr lang="en-US" b="0" i="0">
                <a:solidFill>
                  <a:srgbClr val="373737"/>
                </a:solidFill>
                <a:effectLst/>
                <a:latin typeface="Helvetica Neue"/>
              </a:rPr>
              <a:t>– Makes personal attacks using belittling and insulting comments, for example, “That’s the most ridiculous idea I’ve ever heard.” Actions are usually an attempt to decrease another member’s status.</a:t>
            </a:r>
            <a:br>
              <a:rPr lang="en-US"/>
            </a:br>
            <a:r>
              <a:rPr lang="en-US" b="1" i="1">
                <a:solidFill>
                  <a:srgbClr val="373737"/>
                </a:solidFill>
                <a:effectLst/>
                <a:latin typeface="inherit"/>
              </a:rPr>
              <a:t>Blocker –</a:t>
            </a:r>
            <a:r>
              <a:rPr lang="en-US" b="0" i="0">
                <a:solidFill>
                  <a:srgbClr val="373737"/>
                </a:solidFill>
                <a:effectLst/>
                <a:latin typeface="Helvetica Neue"/>
              </a:rPr>
              <a:t> Opposes every idea or opinion that is put forward and yet refuses to make own suggestions, for example, “That’s not a good idea.” The result is that the group stalls because it can’t get past the resistance.</a:t>
            </a:r>
            <a:br>
              <a:rPr lang="en-US"/>
            </a:br>
            <a:r>
              <a:rPr lang="en-US" b="1" i="1">
                <a:solidFill>
                  <a:srgbClr val="373737"/>
                </a:solidFill>
                <a:effectLst/>
                <a:latin typeface="inherit"/>
              </a:rPr>
              <a:t>Recognition Seeker</a:t>
            </a:r>
            <a:r>
              <a:rPr lang="en-US" b="0" i="1">
                <a:solidFill>
                  <a:srgbClr val="373737"/>
                </a:solidFill>
                <a:effectLst/>
                <a:latin typeface="Helvetica Neue"/>
              </a:rPr>
              <a:t> </a:t>
            </a:r>
            <a:r>
              <a:rPr lang="en-US" b="0" i="0">
                <a:solidFill>
                  <a:srgbClr val="373737"/>
                </a:solidFill>
                <a:effectLst/>
                <a:latin typeface="Helvetica Neue"/>
              </a:rPr>
              <a:t>– Uses group meetings to draw personal attention to him or herself. May brag about past accomplishments or relay irrelevant stories that paint him or her in a positive light. Sometimes pulls crazy stunts to attract attention like acting silly, making excess noise, or otherwise directing members away from the task at hand.</a:t>
            </a:r>
            <a:br>
              <a:rPr lang="en-US"/>
            </a:br>
            <a:r>
              <a:rPr lang="en-US" b="1" i="1">
                <a:solidFill>
                  <a:srgbClr val="373737"/>
                </a:solidFill>
                <a:effectLst/>
                <a:latin typeface="inherit"/>
              </a:rPr>
              <a:t>Self-Confessor</a:t>
            </a:r>
            <a:r>
              <a:rPr lang="en-US" b="0" i="1">
                <a:solidFill>
                  <a:srgbClr val="373737"/>
                </a:solidFill>
                <a:effectLst/>
                <a:latin typeface="Helvetica Neue"/>
              </a:rPr>
              <a:t> </a:t>
            </a:r>
            <a:r>
              <a:rPr lang="en-US" b="0" i="0">
                <a:solidFill>
                  <a:srgbClr val="373737"/>
                </a:solidFill>
                <a:effectLst/>
                <a:latin typeface="Helvetica Neue"/>
              </a:rPr>
              <a:t>– Uses the group meetings as an avenue to disclose personal feelings and issues. Tries to slip these comments in under the guise of relevance, such as “That reminds me of a time when.” May relate group actions to his or her personal life. For example, if two others are disagreeing about something, the Self-confessor may say, “You guys fight just like me and my wife.”</a:t>
            </a:r>
            <a:br>
              <a:rPr lang="en-US"/>
            </a:br>
            <a:r>
              <a:rPr lang="en-US" b="1" i="1">
                <a:solidFill>
                  <a:srgbClr val="373737"/>
                </a:solidFill>
                <a:effectLst/>
                <a:latin typeface="inherit"/>
              </a:rPr>
              <a:t>Disrupter/Playboy or Playgirl</a:t>
            </a:r>
            <a:r>
              <a:rPr lang="en-US" b="0" i="1">
                <a:solidFill>
                  <a:srgbClr val="373737"/>
                </a:solidFill>
                <a:effectLst/>
                <a:latin typeface="Helvetica Neue"/>
              </a:rPr>
              <a:t> </a:t>
            </a:r>
            <a:r>
              <a:rPr lang="en-US" b="0" i="0">
                <a:solidFill>
                  <a:srgbClr val="373737"/>
                </a:solidFill>
                <a:effectLst/>
                <a:latin typeface="Helvetica Neue"/>
              </a:rPr>
              <a:t>– Uses group meetings as fun time and a way to get out of real work. Distracts other people by telling jokes, playing pranks, or even reading unrelated material.</a:t>
            </a:r>
            <a:br>
              <a:rPr lang="en-US"/>
            </a:br>
            <a:r>
              <a:rPr lang="en-US" b="1" i="1">
                <a:solidFill>
                  <a:srgbClr val="373737"/>
                </a:solidFill>
                <a:effectLst/>
                <a:latin typeface="inherit"/>
              </a:rPr>
              <a:t>Dominator</a:t>
            </a:r>
            <a:r>
              <a:rPr lang="en-US" b="0" i="0">
                <a:solidFill>
                  <a:srgbClr val="373737"/>
                </a:solidFill>
                <a:effectLst/>
                <a:latin typeface="Helvetica Neue"/>
              </a:rPr>
              <a:t> – Tries to control the conversation and dictate what people should be doing. Often exaggerates his or her knowledge and will monopolize any conversation claiming to know more about the situation and have better solutions than anybody else.</a:t>
            </a:r>
            <a:br>
              <a:rPr lang="en-US"/>
            </a:br>
            <a:r>
              <a:rPr lang="en-US" b="1" i="1">
                <a:solidFill>
                  <a:srgbClr val="373737"/>
                </a:solidFill>
                <a:effectLst/>
                <a:latin typeface="inherit"/>
              </a:rPr>
              <a:t>Help Seeker</a:t>
            </a:r>
            <a:r>
              <a:rPr lang="en-US" b="0" i="0">
                <a:solidFill>
                  <a:srgbClr val="373737"/>
                </a:solidFill>
                <a:effectLst/>
                <a:latin typeface="Helvetica Neue"/>
              </a:rPr>
              <a:t> – Actively looks for sympathy by expressing feelings of inadequacy. Acts helpless, self deprecating and unable to contribute. For example, “I can’t help you, I’m too confused and useless with this stuff.”</a:t>
            </a:r>
            <a:br>
              <a:rPr lang="en-US"/>
            </a:br>
            <a:r>
              <a:rPr lang="en-US" b="1" i="1">
                <a:solidFill>
                  <a:srgbClr val="373737"/>
                </a:solidFill>
                <a:effectLst/>
                <a:latin typeface="inherit"/>
              </a:rPr>
              <a:t>Special Interest Pleader</a:t>
            </a:r>
            <a:r>
              <a:rPr lang="en-US" b="0" i="1">
                <a:solidFill>
                  <a:srgbClr val="373737"/>
                </a:solidFill>
                <a:effectLst/>
                <a:latin typeface="Helvetica Neue"/>
              </a:rPr>
              <a:t> </a:t>
            </a:r>
            <a:r>
              <a:rPr lang="en-US" b="0" i="0">
                <a:solidFill>
                  <a:srgbClr val="373737"/>
                </a:solidFill>
                <a:effectLst/>
                <a:latin typeface="Helvetica Neue"/>
              </a:rPr>
              <a:t>– Makes suggestions based on what others would think or feel. Avoids revealing his or her own biases or opinions by using a stereotypical position instead, for example, “The people over in Admin sure wouldn’t like that idea.” or “You know how cheap our suppliers are, they won’t go for that.”</a:t>
            </a:r>
          </a:p>
          <a:p>
            <a:endParaRPr lang="en-US" b="0" i="0">
              <a:solidFill>
                <a:srgbClr val="373737"/>
              </a:solidFill>
              <a:effectLst/>
              <a:latin typeface="Helvetica Neue"/>
            </a:endParaRPr>
          </a:p>
          <a:p>
            <a:endParaRPr lang="nb-NO"/>
          </a:p>
        </p:txBody>
      </p:sp>
      <p:sp>
        <p:nvSpPr>
          <p:cNvPr id="4" name="Plassholder for lysbildenummer 3"/>
          <p:cNvSpPr>
            <a:spLocks noGrp="1"/>
          </p:cNvSpPr>
          <p:nvPr>
            <p:ph type="sldNum" sz="quarter" idx="5"/>
          </p:nvPr>
        </p:nvSpPr>
        <p:spPr/>
        <p:txBody>
          <a:bodyPr/>
          <a:lstStyle/>
          <a:p>
            <a:pPr>
              <a:defRPr/>
            </a:pPr>
            <a:fld id="{A4D6625A-69A6-F941-AC68-7792244286F6}" type="slidenum">
              <a:rPr lang="en-US" smtClean="0"/>
              <a:pPr>
                <a:defRPr/>
              </a:pPr>
              <a:t>22</a:t>
            </a:fld>
            <a:endParaRPr lang="en-US"/>
          </a:p>
        </p:txBody>
      </p:sp>
    </p:spTree>
    <p:extLst>
      <p:ext uri="{BB962C8B-B14F-4D97-AF65-F5344CB8AC3E}">
        <p14:creationId xmlns:p14="http://schemas.microsoft.com/office/powerpoint/2010/main" val="37819678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a:defRPr/>
            </a:pPr>
            <a:fld id="{A4D6625A-69A6-F941-AC68-7792244286F6}" type="slidenum">
              <a:rPr lang="en-US" smtClean="0"/>
              <a:pPr>
                <a:defRPr/>
              </a:pPr>
              <a:t>23</a:t>
            </a:fld>
            <a:endParaRPr lang="en-US"/>
          </a:p>
        </p:txBody>
      </p:sp>
    </p:spTree>
    <p:extLst>
      <p:ext uri="{BB962C8B-B14F-4D97-AF65-F5344CB8AC3E}">
        <p14:creationId xmlns:p14="http://schemas.microsoft.com/office/powerpoint/2010/main" val="3063357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a:defRPr/>
            </a:pPr>
            <a:fld id="{A4D6625A-69A6-F941-AC68-7792244286F6}" type="slidenum">
              <a:rPr lang="en-US" smtClean="0"/>
              <a:pPr>
                <a:defRPr/>
              </a:pPr>
              <a:t>24</a:t>
            </a:fld>
            <a:endParaRPr lang="en-US"/>
          </a:p>
        </p:txBody>
      </p:sp>
    </p:spTree>
    <p:extLst>
      <p:ext uri="{BB962C8B-B14F-4D97-AF65-F5344CB8AC3E}">
        <p14:creationId xmlns:p14="http://schemas.microsoft.com/office/powerpoint/2010/main" val="8228894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Jenny + Siri</a:t>
            </a:r>
          </a:p>
        </p:txBody>
      </p:sp>
      <p:sp>
        <p:nvSpPr>
          <p:cNvPr id="4" name="Plassholder for lysbildenummer 3"/>
          <p:cNvSpPr>
            <a:spLocks noGrp="1"/>
          </p:cNvSpPr>
          <p:nvPr>
            <p:ph type="sldNum" sz="quarter" idx="5"/>
          </p:nvPr>
        </p:nvSpPr>
        <p:spPr/>
        <p:txBody>
          <a:bodyPr/>
          <a:lstStyle/>
          <a:p>
            <a:pPr>
              <a:defRPr/>
            </a:pPr>
            <a:fld id="{A4D6625A-69A6-F941-AC68-7792244286F6}" type="slidenum">
              <a:rPr lang="en-US" smtClean="0"/>
              <a:pPr>
                <a:defRPr/>
              </a:pPr>
              <a:t>25</a:t>
            </a:fld>
            <a:endParaRPr lang="en-US"/>
          </a:p>
        </p:txBody>
      </p:sp>
    </p:spTree>
    <p:extLst>
      <p:ext uri="{BB962C8B-B14F-4D97-AF65-F5344CB8AC3E}">
        <p14:creationId xmlns:p14="http://schemas.microsoft.com/office/powerpoint/2010/main" val="37623831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26</a:t>
            </a:fld>
            <a:endParaRPr lang="en-US"/>
          </a:p>
        </p:txBody>
      </p:sp>
    </p:spTree>
    <p:extLst>
      <p:ext uri="{BB962C8B-B14F-4D97-AF65-F5344CB8AC3E}">
        <p14:creationId xmlns:p14="http://schemas.microsoft.com/office/powerpoint/2010/main" val="40733297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a:defRPr/>
            </a:pPr>
            <a:fld id="{A4D6625A-69A6-F941-AC68-7792244286F6}" type="slidenum">
              <a:rPr lang="en-US" smtClean="0"/>
              <a:pPr>
                <a:defRPr/>
              </a:pPr>
              <a:t>27</a:t>
            </a:fld>
            <a:endParaRPr lang="en-US"/>
          </a:p>
        </p:txBody>
      </p:sp>
    </p:spTree>
    <p:extLst>
      <p:ext uri="{BB962C8B-B14F-4D97-AF65-F5344CB8AC3E}">
        <p14:creationId xmlns:p14="http://schemas.microsoft.com/office/powerpoint/2010/main" val="19614208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a:defRPr/>
            </a:pPr>
            <a:fld id="{A4D6625A-69A6-F941-AC68-7792244286F6}" type="slidenum">
              <a:rPr lang="en-US" smtClean="0"/>
              <a:pPr>
                <a:defRPr/>
              </a:pPr>
              <a:t>28</a:t>
            </a:fld>
            <a:endParaRPr lang="en-US"/>
          </a:p>
        </p:txBody>
      </p:sp>
    </p:spTree>
    <p:extLst>
      <p:ext uri="{BB962C8B-B14F-4D97-AF65-F5344CB8AC3E}">
        <p14:creationId xmlns:p14="http://schemas.microsoft.com/office/powerpoint/2010/main" val="2996023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883155" y="1917128"/>
            <a:ext cx="7543800" cy="952500"/>
          </a:xfrm>
        </p:spPr>
        <p:txBody>
          <a:bodyPr anchor="b"/>
          <a:lstStyle>
            <a:lvl1pPr>
              <a:defRPr sz="1600"/>
            </a:lvl1pPr>
          </a:lstStyle>
          <a:p>
            <a:r>
              <a:rPr lang="nb-NO"/>
              <a:t>Klikk for å redigere tittelstil</a:t>
            </a:r>
            <a:endParaRPr lang="en-US"/>
          </a:p>
        </p:txBody>
      </p:sp>
      <p:sp>
        <p:nvSpPr>
          <p:cNvPr id="3075" name="Rectangle 3"/>
          <p:cNvSpPr>
            <a:spLocks noGrp="1" noChangeArrowheads="1"/>
          </p:cNvSpPr>
          <p:nvPr>
            <p:ph type="subTitle" sz="quarter" idx="1"/>
          </p:nvPr>
        </p:nvSpPr>
        <p:spPr>
          <a:xfrm>
            <a:off x="883155" y="2857500"/>
            <a:ext cx="7543800" cy="1460500"/>
          </a:xfrm>
        </p:spPr>
        <p:txBody>
          <a:bodyPr/>
          <a:lstStyle>
            <a:lvl1pPr marL="0" indent="0">
              <a:buFontTx/>
              <a:buNone/>
              <a:defRPr/>
            </a:lvl1pPr>
          </a:lstStyle>
          <a:p>
            <a:r>
              <a:rPr lang="nb-NO"/>
              <a:t>Klikk for å redigere undertittelstil i malen</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Content Placeholder 2"/>
          <p:cNvSpPr>
            <a:spLocks noGrp="1"/>
          </p:cNvSpPr>
          <p:nvPr>
            <p:ph idx="1"/>
          </p:nvPr>
        </p:nvSpPr>
        <p:spPr/>
        <p:txBody>
          <a:bodyPr/>
          <a:lstStyle/>
          <a:p>
            <a:pPr lvl="0"/>
            <a:r>
              <a:rPr lang="nb-NO"/>
              <a:t>Rediger tekststiler i malen
Andre nivå
Tredje nivå
Fjerde nivå
Femte nivå</a:t>
            </a:r>
          </a:p>
        </p:txBody>
      </p:sp>
      <p:sp>
        <p:nvSpPr>
          <p:cNvPr id="4" name="Rectangle 10"/>
          <p:cNvSpPr>
            <a:spLocks noGrp="1" noChangeArrowheads="1"/>
          </p:cNvSpPr>
          <p:nvPr>
            <p:ph type="dt" sz="half" idx="10"/>
          </p:nvPr>
        </p:nvSpPr>
        <p:spPr>
          <a:ln/>
        </p:spPr>
        <p:txBody>
          <a:bodyPr/>
          <a:lstStyle>
            <a:lvl1pPr>
              <a:defRPr/>
            </a:lvl1pPr>
          </a:lstStyle>
          <a:p>
            <a:pPr>
              <a:defRPr/>
            </a:pPr>
            <a:fld id="{1CC945FA-5706-8647-BF4D-CC4ACB4F4A53}" type="datetime1">
              <a:rPr lang="nb-NO"/>
              <a:pPr>
                <a:defRPr/>
              </a:pPr>
              <a:t>25.01.2023</a:t>
            </a:fld>
            <a:endParaRPr lang="nb-NO"/>
          </a:p>
        </p:txBody>
      </p:sp>
      <p:sp>
        <p:nvSpPr>
          <p:cNvPr id="5" name="Rectangle 12"/>
          <p:cNvSpPr>
            <a:spLocks noGrp="1" noChangeArrowheads="1"/>
          </p:cNvSpPr>
          <p:nvPr>
            <p:ph type="sldNum" sz="quarter" idx="11"/>
          </p:nvPr>
        </p:nvSpPr>
        <p:spPr>
          <a:ln/>
        </p:spPr>
        <p:txBody>
          <a:bodyPr/>
          <a:lstStyle>
            <a:lvl1pPr>
              <a:defRPr/>
            </a:lvl1pPr>
          </a:lstStyle>
          <a:p>
            <a:pPr>
              <a:defRPr/>
            </a:pPr>
            <a:fld id="{EAC51A5D-1B6D-BA45-A176-DE2DC6E2E02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3"/>
          </a:xfrm>
        </p:spPr>
        <p:txBody>
          <a:bodyPr anchor="t"/>
          <a:lstStyle>
            <a:lvl1pPr algn="l">
              <a:defRPr sz="3200" b="1" cap="all"/>
            </a:lvl1pPr>
          </a:lstStyle>
          <a:p>
            <a:r>
              <a:rPr lang="nb-NO"/>
              <a:t>Klikk for å redigere tittelstil</a:t>
            </a:r>
          </a:p>
        </p:txBody>
      </p:sp>
      <p:sp>
        <p:nvSpPr>
          <p:cNvPr id="3" name="Text Placeholder 2"/>
          <p:cNvSpPr>
            <a:spLocks noGrp="1"/>
          </p:cNvSpPr>
          <p:nvPr>
            <p:ph type="body" idx="1"/>
          </p:nvPr>
        </p:nvSpPr>
        <p:spPr>
          <a:xfrm>
            <a:off x="722313" y="2422262"/>
            <a:ext cx="7772400" cy="1250155"/>
          </a:xfrm>
        </p:spPr>
        <p:txBody>
          <a:bodyPr anchor="b"/>
          <a:lstStyle>
            <a:lvl1pPr marL="0" indent="0">
              <a:buNone/>
              <a:defRPr sz="1600"/>
            </a:lvl1pPr>
            <a:lvl2pPr marL="362925" indent="0">
              <a:buNone/>
              <a:defRPr sz="1400"/>
            </a:lvl2pPr>
            <a:lvl3pPr marL="725851" indent="0">
              <a:buNone/>
              <a:defRPr sz="1300"/>
            </a:lvl3pPr>
            <a:lvl4pPr marL="1088776" indent="0">
              <a:buNone/>
              <a:defRPr sz="1100"/>
            </a:lvl4pPr>
            <a:lvl5pPr marL="1451701" indent="0">
              <a:buNone/>
              <a:defRPr sz="1100"/>
            </a:lvl5pPr>
            <a:lvl6pPr marL="1814627" indent="0">
              <a:buNone/>
              <a:defRPr sz="1100"/>
            </a:lvl6pPr>
            <a:lvl7pPr marL="2177552" indent="0">
              <a:buNone/>
              <a:defRPr sz="1100"/>
            </a:lvl7pPr>
            <a:lvl8pPr marL="2540478" indent="0">
              <a:buNone/>
              <a:defRPr sz="1100"/>
            </a:lvl8pPr>
            <a:lvl9pPr marL="2903403" indent="0">
              <a:buNone/>
              <a:defRPr sz="1100"/>
            </a:lvl9pPr>
          </a:lstStyle>
          <a:p>
            <a:pPr lvl="0"/>
            <a:r>
              <a:rPr lang="nb-NO"/>
              <a:t>Rediger tekststiler i malen
Andre nivå
Tredje nivå
Fjerde nivå
Femte nivå</a:t>
            </a:r>
          </a:p>
        </p:txBody>
      </p:sp>
      <p:sp>
        <p:nvSpPr>
          <p:cNvPr id="4" name="Rectangle 10"/>
          <p:cNvSpPr>
            <a:spLocks noGrp="1" noChangeArrowheads="1"/>
          </p:cNvSpPr>
          <p:nvPr>
            <p:ph type="dt" sz="half" idx="10"/>
          </p:nvPr>
        </p:nvSpPr>
        <p:spPr>
          <a:ln/>
        </p:spPr>
        <p:txBody>
          <a:bodyPr/>
          <a:lstStyle>
            <a:lvl1pPr>
              <a:defRPr/>
            </a:lvl1pPr>
          </a:lstStyle>
          <a:p>
            <a:pPr>
              <a:defRPr/>
            </a:pPr>
            <a:fld id="{20530687-BE54-0142-A4E7-8C15120B0E7A}" type="datetime1">
              <a:rPr lang="nb-NO"/>
              <a:pPr>
                <a:defRPr/>
              </a:pPr>
              <a:t>25.01.2023</a:t>
            </a:fld>
            <a:endParaRPr lang="nb-NO"/>
          </a:p>
        </p:txBody>
      </p:sp>
      <p:sp>
        <p:nvSpPr>
          <p:cNvPr id="5" name="Rectangle 12"/>
          <p:cNvSpPr>
            <a:spLocks noGrp="1" noChangeArrowheads="1"/>
          </p:cNvSpPr>
          <p:nvPr>
            <p:ph type="sldNum" sz="quarter" idx="11"/>
          </p:nvPr>
        </p:nvSpPr>
        <p:spPr>
          <a:ln/>
        </p:spPr>
        <p:txBody>
          <a:bodyPr/>
          <a:lstStyle>
            <a:lvl1pPr>
              <a:defRPr/>
            </a:lvl1pPr>
          </a:lstStyle>
          <a:p>
            <a:pPr>
              <a:defRPr/>
            </a:pPr>
            <a:fld id="{7965E22E-0303-0D45-B5A3-370047EBB08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Content Placeholder 2"/>
          <p:cNvSpPr>
            <a:spLocks noGrp="1"/>
          </p:cNvSpPr>
          <p:nvPr>
            <p:ph sz="half" idx="1"/>
          </p:nvPr>
        </p:nvSpPr>
        <p:spPr>
          <a:xfrm>
            <a:off x="9906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nb-NO"/>
              <a:t>Rediger tekststiler i malen
Andre nivå
Tredje nivå
Fjerde nivå
Femte nivå</a:t>
            </a:r>
          </a:p>
        </p:txBody>
      </p:sp>
      <p:sp>
        <p:nvSpPr>
          <p:cNvPr id="4" name="Content Placeholder 3"/>
          <p:cNvSpPr>
            <a:spLocks noGrp="1"/>
          </p:cNvSpPr>
          <p:nvPr>
            <p:ph sz="half" idx="2"/>
          </p:nvPr>
        </p:nvSpPr>
        <p:spPr>
          <a:xfrm>
            <a:off x="49149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nb-NO"/>
              <a:t>Rediger tekststiler i malen
Andre nivå
Tredje nivå
Fjerde nivå
Femte nivå</a:t>
            </a:r>
          </a:p>
        </p:txBody>
      </p:sp>
      <p:sp>
        <p:nvSpPr>
          <p:cNvPr id="5" name="Rectangle 10"/>
          <p:cNvSpPr>
            <a:spLocks noGrp="1" noChangeArrowheads="1"/>
          </p:cNvSpPr>
          <p:nvPr>
            <p:ph type="dt" sz="half" idx="10"/>
          </p:nvPr>
        </p:nvSpPr>
        <p:spPr>
          <a:ln/>
        </p:spPr>
        <p:txBody>
          <a:bodyPr/>
          <a:lstStyle>
            <a:lvl1pPr>
              <a:defRPr/>
            </a:lvl1pPr>
          </a:lstStyle>
          <a:p>
            <a:pPr>
              <a:defRPr/>
            </a:pPr>
            <a:fld id="{8A5F99FC-FB6D-6C42-98C9-CC0639D3191A}" type="datetime1">
              <a:rPr lang="nb-NO"/>
              <a:pPr>
                <a:defRPr/>
              </a:pPr>
              <a:t>25.01.2023</a:t>
            </a:fld>
            <a:endParaRPr lang="nb-NO"/>
          </a:p>
        </p:txBody>
      </p:sp>
      <p:sp>
        <p:nvSpPr>
          <p:cNvPr id="6" name="Rectangle 12"/>
          <p:cNvSpPr>
            <a:spLocks noGrp="1" noChangeArrowheads="1"/>
          </p:cNvSpPr>
          <p:nvPr>
            <p:ph type="sldNum" sz="quarter" idx="11"/>
          </p:nvPr>
        </p:nvSpPr>
        <p:spPr>
          <a:ln/>
        </p:spPr>
        <p:txBody>
          <a:bodyPr/>
          <a:lstStyle>
            <a:lvl1pPr>
              <a:defRPr/>
            </a:lvl1pPr>
          </a:lstStyle>
          <a:p>
            <a:pPr>
              <a:defRPr/>
            </a:pPr>
            <a:fld id="{DEFA0109-DFC3-5144-BA0F-0556CFDBD85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nb-NO"/>
              <a:t>Klikk for å redigere tittelstil</a:t>
            </a:r>
          </a:p>
        </p:txBody>
      </p:sp>
      <p:sp>
        <p:nvSpPr>
          <p:cNvPr id="3" name="Text Placeholder 2"/>
          <p:cNvSpPr>
            <a:spLocks noGrp="1"/>
          </p:cNvSpPr>
          <p:nvPr>
            <p:ph type="body" idx="1"/>
          </p:nvPr>
        </p:nvSpPr>
        <p:spPr>
          <a:xfrm>
            <a:off x="457201" y="1279260"/>
            <a:ext cx="4040188"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nb-NO"/>
              <a:t>Rediger tekststiler i malen
Andre nivå
Tredje nivå
Fjerde nivå
Femte nivå</a:t>
            </a:r>
          </a:p>
        </p:txBody>
      </p:sp>
      <p:sp>
        <p:nvSpPr>
          <p:cNvPr id="4" name="Content Placeholder 3"/>
          <p:cNvSpPr>
            <a:spLocks noGrp="1"/>
          </p:cNvSpPr>
          <p:nvPr>
            <p:ph sz="half" idx="2"/>
          </p:nvPr>
        </p:nvSpPr>
        <p:spPr>
          <a:xfrm>
            <a:off x="457201" y="1812397"/>
            <a:ext cx="4040188"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nb-NO"/>
              <a:t>Rediger tekststiler i malen
Andre nivå
Tredje nivå
Fjerde nivå
Femte nivå</a:t>
            </a:r>
          </a:p>
        </p:txBody>
      </p:sp>
      <p:sp>
        <p:nvSpPr>
          <p:cNvPr id="5" name="Text Placeholder 4"/>
          <p:cNvSpPr>
            <a:spLocks noGrp="1"/>
          </p:cNvSpPr>
          <p:nvPr>
            <p:ph type="body" sz="quarter" idx="3"/>
          </p:nvPr>
        </p:nvSpPr>
        <p:spPr>
          <a:xfrm>
            <a:off x="4645027" y="1279260"/>
            <a:ext cx="4041775"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nb-NO"/>
              <a:t>Rediger tekststiler i malen
Andre nivå
Tredje nivå
Fjerde nivå
Femte nivå</a:t>
            </a:r>
          </a:p>
        </p:txBody>
      </p:sp>
      <p:sp>
        <p:nvSpPr>
          <p:cNvPr id="6" name="Content Placeholder 5"/>
          <p:cNvSpPr>
            <a:spLocks noGrp="1"/>
          </p:cNvSpPr>
          <p:nvPr>
            <p:ph sz="quarter" idx="4"/>
          </p:nvPr>
        </p:nvSpPr>
        <p:spPr>
          <a:xfrm>
            <a:off x="4645027" y="1812397"/>
            <a:ext cx="4041775"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nb-NO"/>
              <a:t>Rediger tekststiler i malen
Andre nivå
Tredje nivå
Fjerde nivå
Femte nivå</a:t>
            </a:r>
          </a:p>
        </p:txBody>
      </p:sp>
      <p:sp>
        <p:nvSpPr>
          <p:cNvPr id="7" name="Rectangle 10"/>
          <p:cNvSpPr>
            <a:spLocks noGrp="1" noChangeArrowheads="1"/>
          </p:cNvSpPr>
          <p:nvPr>
            <p:ph type="dt" sz="half" idx="10"/>
          </p:nvPr>
        </p:nvSpPr>
        <p:spPr>
          <a:ln/>
        </p:spPr>
        <p:txBody>
          <a:bodyPr/>
          <a:lstStyle>
            <a:lvl1pPr>
              <a:defRPr/>
            </a:lvl1pPr>
          </a:lstStyle>
          <a:p>
            <a:pPr>
              <a:defRPr/>
            </a:pPr>
            <a:fld id="{6D7BC3BB-2F0A-6741-9ADF-9C3F8F61FC44}" type="datetime1">
              <a:rPr lang="nb-NO"/>
              <a:pPr>
                <a:defRPr/>
              </a:pPr>
              <a:t>25.01.2023</a:t>
            </a:fld>
            <a:endParaRPr lang="nb-NO"/>
          </a:p>
        </p:txBody>
      </p:sp>
      <p:sp>
        <p:nvSpPr>
          <p:cNvPr id="8" name="Rectangle 12"/>
          <p:cNvSpPr>
            <a:spLocks noGrp="1" noChangeArrowheads="1"/>
          </p:cNvSpPr>
          <p:nvPr>
            <p:ph type="sldNum" sz="quarter" idx="11"/>
          </p:nvPr>
        </p:nvSpPr>
        <p:spPr>
          <a:ln/>
        </p:spPr>
        <p:txBody>
          <a:bodyPr/>
          <a:lstStyle>
            <a:lvl1pPr>
              <a:defRPr/>
            </a:lvl1pPr>
          </a:lstStyle>
          <a:p>
            <a:pPr>
              <a:defRPr/>
            </a:pPr>
            <a:fld id="{1F380467-7E40-4443-9CDD-0FD094B4017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Rectangle 10"/>
          <p:cNvSpPr>
            <a:spLocks noGrp="1" noChangeArrowheads="1"/>
          </p:cNvSpPr>
          <p:nvPr>
            <p:ph type="dt" sz="half" idx="10"/>
          </p:nvPr>
        </p:nvSpPr>
        <p:spPr>
          <a:ln/>
        </p:spPr>
        <p:txBody>
          <a:bodyPr/>
          <a:lstStyle>
            <a:lvl1pPr>
              <a:defRPr/>
            </a:lvl1pPr>
          </a:lstStyle>
          <a:p>
            <a:pPr>
              <a:defRPr/>
            </a:pPr>
            <a:fld id="{0F3BF584-AEF8-1A41-B038-0981853CC54E}" type="datetime1">
              <a:rPr lang="nb-NO"/>
              <a:pPr>
                <a:defRPr/>
              </a:pPr>
              <a:t>25.01.2023</a:t>
            </a:fld>
            <a:endParaRPr lang="nb-NO"/>
          </a:p>
        </p:txBody>
      </p:sp>
      <p:sp>
        <p:nvSpPr>
          <p:cNvPr id="4" name="Rectangle 12"/>
          <p:cNvSpPr>
            <a:spLocks noGrp="1" noChangeArrowheads="1"/>
          </p:cNvSpPr>
          <p:nvPr>
            <p:ph type="sldNum" sz="quarter" idx="11"/>
          </p:nvPr>
        </p:nvSpPr>
        <p:spPr>
          <a:ln/>
        </p:spPr>
        <p:txBody>
          <a:bodyPr/>
          <a:lstStyle>
            <a:lvl1pPr>
              <a:defRPr/>
            </a:lvl1pPr>
          </a:lstStyle>
          <a:p>
            <a:pPr>
              <a:defRPr/>
            </a:pPr>
            <a:fld id="{1A0D2C14-EF87-724F-8767-B5D3FDD75FA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pPr>
              <a:defRPr/>
            </a:pPr>
            <a:fld id="{7C7494B6-F441-C049-8B0C-320BB9A68DA7}" type="datetime1">
              <a:rPr lang="nb-NO"/>
              <a:pPr>
                <a:defRPr/>
              </a:pPr>
              <a:t>25.01.2023</a:t>
            </a:fld>
            <a:endParaRPr lang="nb-NO"/>
          </a:p>
        </p:txBody>
      </p:sp>
      <p:sp>
        <p:nvSpPr>
          <p:cNvPr id="3" name="Rectangle 12"/>
          <p:cNvSpPr>
            <a:spLocks noGrp="1" noChangeArrowheads="1"/>
          </p:cNvSpPr>
          <p:nvPr>
            <p:ph type="sldNum" sz="quarter" idx="11"/>
          </p:nvPr>
        </p:nvSpPr>
        <p:spPr>
          <a:ln/>
        </p:spPr>
        <p:txBody>
          <a:bodyPr/>
          <a:lstStyle>
            <a:lvl1pPr>
              <a:defRPr/>
            </a:lvl1pPr>
          </a:lstStyle>
          <a:p>
            <a:pPr>
              <a:defRPr/>
            </a:pPr>
            <a:fld id="{EEDEE788-16C2-694A-A65A-CEB6C3C5C40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57202" y="227541"/>
            <a:ext cx="3008313" cy="968375"/>
          </a:xfrm>
        </p:spPr>
        <p:txBody>
          <a:bodyPr anchor="b"/>
          <a:lstStyle>
            <a:lvl1pPr algn="l">
              <a:defRPr sz="1600" b="1"/>
            </a:lvl1pPr>
          </a:lstStyle>
          <a:p>
            <a:r>
              <a:rPr lang="nb-NO"/>
              <a:t>Klikk for å redigere tittelstil</a:t>
            </a:r>
          </a:p>
        </p:txBody>
      </p:sp>
      <p:sp>
        <p:nvSpPr>
          <p:cNvPr id="3" name="Content Placeholder 2"/>
          <p:cNvSpPr>
            <a:spLocks noGrp="1"/>
          </p:cNvSpPr>
          <p:nvPr>
            <p:ph idx="1"/>
          </p:nvPr>
        </p:nvSpPr>
        <p:spPr>
          <a:xfrm>
            <a:off x="3575050" y="227543"/>
            <a:ext cx="5111750" cy="4877595"/>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nb-NO"/>
              <a:t>Rediger tekststiler i malen
Andre nivå
Tredje nivå
Fjerde nivå
Femte nivå</a:t>
            </a:r>
          </a:p>
        </p:txBody>
      </p:sp>
      <p:sp>
        <p:nvSpPr>
          <p:cNvPr id="4" name="Text Placeholder 3"/>
          <p:cNvSpPr>
            <a:spLocks noGrp="1"/>
          </p:cNvSpPr>
          <p:nvPr>
            <p:ph type="body" sz="half" idx="2"/>
          </p:nvPr>
        </p:nvSpPr>
        <p:spPr>
          <a:xfrm>
            <a:off x="457202" y="1195917"/>
            <a:ext cx="3008313" cy="39092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nb-NO"/>
              <a:t>Rediger tekststiler i malen
Andre nivå
Tredje nivå
Fjerde nivå
Femte nivå</a:t>
            </a:r>
          </a:p>
        </p:txBody>
      </p:sp>
      <p:sp>
        <p:nvSpPr>
          <p:cNvPr id="5" name="Rectangle 10"/>
          <p:cNvSpPr>
            <a:spLocks noGrp="1" noChangeArrowheads="1"/>
          </p:cNvSpPr>
          <p:nvPr>
            <p:ph type="dt" sz="half" idx="10"/>
          </p:nvPr>
        </p:nvSpPr>
        <p:spPr>
          <a:ln/>
        </p:spPr>
        <p:txBody>
          <a:bodyPr/>
          <a:lstStyle>
            <a:lvl1pPr>
              <a:defRPr/>
            </a:lvl1pPr>
          </a:lstStyle>
          <a:p>
            <a:pPr>
              <a:defRPr/>
            </a:pPr>
            <a:fld id="{0EFFE5A4-D6FB-9149-A9D8-6461EB998C9E}" type="datetime1">
              <a:rPr lang="nb-NO"/>
              <a:pPr>
                <a:defRPr/>
              </a:pPr>
              <a:t>25.01.2023</a:t>
            </a:fld>
            <a:endParaRPr lang="nb-NO"/>
          </a:p>
        </p:txBody>
      </p:sp>
      <p:sp>
        <p:nvSpPr>
          <p:cNvPr id="6" name="Rectangle 12"/>
          <p:cNvSpPr>
            <a:spLocks noGrp="1" noChangeArrowheads="1"/>
          </p:cNvSpPr>
          <p:nvPr>
            <p:ph type="sldNum" sz="quarter" idx="11"/>
          </p:nvPr>
        </p:nvSpPr>
        <p:spPr>
          <a:ln/>
        </p:spPr>
        <p:txBody>
          <a:bodyPr/>
          <a:lstStyle>
            <a:lvl1pPr>
              <a:defRPr/>
            </a:lvl1pPr>
          </a:lstStyle>
          <a:p>
            <a:pPr>
              <a:defRPr/>
            </a:pPr>
            <a:fld id="{738B3E91-2D09-344B-9D6F-9EDD16CA89E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792289" y="4000501"/>
            <a:ext cx="5486400" cy="472281"/>
          </a:xfrm>
        </p:spPr>
        <p:txBody>
          <a:bodyPr anchor="b"/>
          <a:lstStyle>
            <a:lvl1pPr algn="l">
              <a:defRPr sz="1600" b="1"/>
            </a:lvl1pPr>
          </a:lstStyle>
          <a:p>
            <a:r>
              <a:rPr lang="nb-NO"/>
              <a:t>Klikk for å redigere tittelstil</a:t>
            </a:r>
          </a:p>
        </p:txBody>
      </p:sp>
      <p:sp>
        <p:nvSpPr>
          <p:cNvPr id="3" name="Picture Placeholder 2"/>
          <p:cNvSpPr>
            <a:spLocks noGrp="1"/>
          </p:cNvSpPr>
          <p:nvPr>
            <p:ph type="pic" idx="1"/>
          </p:nvPr>
        </p:nvSpPr>
        <p:spPr>
          <a:xfrm>
            <a:off x="1792289" y="510646"/>
            <a:ext cx="5486400" cy="3429000"/>
          </a:xfrm>
        </p:spPr>
        <p:txBody>
          <a:bodyPr/>
          <a:lstStyle>
            <a:lvl1pPr marL="0" indent="0">
              <a:buNone/>
              <a:defRPr sz="2500"/>
            </a:lvl1pPr>
            <a:lvl2pPr marL="362925" indent="0">
              <a:buNone/>
              <a:defRPr sz="2200"/>
            </a:lvl2pPr>
            <a:lvl3pPr marL="725851" indent="0">
              <a:buNone/>
              <a:defRPr sz="1900"/>
            </a:lvl3pPr>
            <a:lvl4pPr marL="1088776" indent="0">
              <a:buNone/>
              <a:defRPr sz="1600"/>
            </a:lvl4pPr>
            <a:lvl5pPr marL="1451701" indent="0">
              <a:buNone/>
              <a:defRPr sz="1600"/>
            </a:lvl5pPr>
            <a:lvl6pPr marL="1814627" indent="0">
              <a:buNone/>
              <a:defRPr sz="1600"/>
            </a:lvl6pPr>
            <a:lvl7pPr marL="2177552" indent="0">
              <a:buNone/>
              <a:defRPr sz="1600"/>
            </a:lvl7pPr>
            <a:lvl8pPr marL="2540478" indent="0">
              <a:buNone/>
              <a:defRPr sz="1600"/>
            </a:lvl8pPr>
            <a:lvl9pPr marL="2903403" indent="0">
              <a:buNone/>
              <a:defRPr sz="1600"/>
            </a:lvl9pPr>
          </a:lstStyle>
          <a:p>
            <a:pPr lvl="0"/>
            <a:r>
              <a:rPr lang="nb-NO" noProof="0"/>
              <a:t>Klikk på ikonet for å legge til et bilde</a:t>
            </a:r>
          </a:p>
        </p:txBody>
      </p:sp>
      <p:sp>
        <p:nvSpPr>
          <p:cNvPr id="4" name="Text Placeholder 3"/>
          <p:cNvSpPr>
            <a:spLocks noGrp="1"/>
          </p:cNvSpPr>
          <p:nvPr>
            <p:ph type="body" sz="half" idx="2"/>
          </p:nvPr>
        </p:nvSpPr>
        <p:spPr>
          <a:xfrm>
            <a:off x="1792289" y="4472782"/>
            <a:ext cx="5486400" cy="6707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nb-NO"/>
              <a:t>Rediger tekststiler i malen
Andre nivå
Tredje nivå
Fjerde nivå
Femte nivå</a:t>
            </a:r>
          </a:p>
        </p:txBody>
      </p:sp>
      <p:sp>
        <p:nvSpPr>
          <p:cNvPr id="5" name="Rectangle 10"/>
          <p:cNvSpPr>
            <a:spLocks noGrp="1" noChangeArrowheads="1"/>
          </p:cNvSpPr>
          <p:nvPr>
            <p:ph type="dt" sz="half" idx="10"/>
          </p:nvPr>
        </p:nvSpPr>
        <p:spPr>
          <a:ln/>
        </p:spPr>
        <p:txBody>
          <a:bodyPr/>
          <a:lstStyle>
            <a:lvl1pPr>
              <a:defRPr/>
            </a:lvl1pPr>
          </a:lstStyle>
          <a:p>
            <a:pPr>
              <a:defRPr/>
            </a:pPr>
            <a:fld id="{127E9D08-C2AE-724A-9D30-7C4A205DD348}" type="datetime1">
              <a:rPr lang="nb-NO"/>
              <a:pPr>
                <a:defRPr/>
              </a:pPr>
              <a:t>25.01.2023</a:t>
            </a:fld>
            <a:endParaRPr lang="nb-NO"/>
          </a:p>
        </p:txBody>
      </p:sp>
      <p:sp>
        <p:nvSpPr>
          <p:cNvPr id="6" name="Rectangle 12"/>
          <p:cNvSpPr>
            <a:spLocks noGrp="1" noChangeArrowheads="1"/>
          </p:cNvSpPr>
          <p:nvPr>
            <p:ph type="sldNum" sz="quarter" idx="11"/>
          </p:nvPr>
        </p:nvSpPr>
        <p:spPr>
          <a:ln/>
        </p:spPr>
        <p:txBody>
          <a:bodyPr/>
          <a:lstStyle>
            <a:lvl1pPr>
              <a:defRPr/>
            </a:lvl1pPr>
          </a:lstStyle>
          <a:p>
            <a:pPr>
              <a:defRPr/>
            </a:pPr>
            <a:fld id="{BFBD6206-C441-2145-99D3-53EE71B38E8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Vertical Text Placeholder 2"/>
          <p:cNvSpPr>
            <a:spLocks noGrp="1"/>
          </p:cNvSpPr>
          <p:nvPr>
            <p:ph type="body" orient="vert" idx="1"/>
          </p:nvPr>
        </p:nvSpPr>
        <p:spPr/>
        <p:txBody>
          <a:bodyPr vert="eaVert"/>
          <a:lstStyle/>
          <a:p>
            <a:pPr lvl="0"/>
            <a:r>
              <a:rPr lang="nb-NO"/>
              <a:t>Rediger tekststiler i malen
Andre nivå
Tredje nivå
Fjerde nivå
Femte nivå</a:t>
            </a:r>
          </a:p>
        </p:txBody>
      </p:sp>
      <p:sp>
        <p:nvSpPr>
          <p:cNvPr id="4" name="Rectangle 10"/>
          <p:cNvSpPr>
            <a:spLocks noGrp="1" noChangeArrowheads="1"/>
          </p:cNvSpPr>
          <p:nvPr>
            <p:ph type="dt" sz="half" idx="10"/>
          </p:nvPr>
        </p:nvSpPr>
        <p:spPr>
          <a:ln/>
        </p:spPr>
        <p:txBody>
          <a:bodyPr/>
          <a:lstStyle>
            <a:lvl1pPr>
              <a:defRPr/>
            </a:lvl1pPr>
          </a:lstStyle>
          <a:p>
            <a:pPr>
              <a:defRPr/>
            </a:pPr>
            <a:fld id="{20EA0C03-66B2-3149-9CF6-DDF8268F7502}" type="datetime1">
              <a:rPr lang="nb-NO"/>
              <a:pPr>
                <a:defRPr/>
              </a:pPr>
              <a:t>25.01.2023</a:t>
            </a:fld>
            <a:endParaRPr lang="nb-NO"/>
          </a:p>
        </p:txBody>
      </p:sp>
      <p:sp>
        <p:nvSpPr>
          <p:cNvPr id="5" name="Rectangle 12"/>
          <p:cNvSpPr>
            <a:spLocks noGrp="1" noChangeArrowheads="1"/>
          </p:cNvSpPr>
          <p:nvPr>
            <p:ph type="sldNum" sz="quarter" idx="11"/>
          </p:nvPr>
        </p:nvSpPr>
        <p:spPr>
          <a:ln/>
        </p:spPr>
        <p:txBody>
          <a:bodyPr/>
          <a:lstStyle>
            <a:lvl1pPr>
              <a:defRPr/>
            </a:lvl1pPr>
          </a:lstStyle>
          <a:p>
            <a:pPr>
              <a:defRPr/>
            </a:pPr>
            <a:fld id="{3721034C-B533-204C-A0CB-7BEF60E4CE5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1" y="698500"/>
            <a:ext cx="1924050" cy="4381500"/>
          </a:xfrm>
        </p:spPr>
        <p:txBody>
          <a:bodyPr vert="eaVert"/>
          <a:lstStyle/>
          <a:p>
            <a:r>
              <a:rPr lang="nb-NO"/>
              <a:t>Klikk for å redigere tittelstil</a:t>
            </a:r>
          </a:p>
        </p:txBody>
      </p:sp>
      <p:sp>
        <p:nvSpPr>
          <p:cNvPr id="3" name="Vertical Text Placeholder 2"/>
          <p:cNvSpPr>
            <a:spLocks noGrp="1"/>
          </p:cNvSpPr>
          <p:nvPr>
            <p:ph type="body" orient="vert" idx="1"/>
          </p:nvPr>
        </p:nvSpPr>
        <p:spPr>
          <a:xfrm>
            <a:off x="990601" y="698500"/>
            <a:ext cx="5619750" cy="4381500"/>
          </a:xfrm>
        </p:spPr>
        <p:txBody>
          <a:bodyPr vert="eaVert"/>
          <a:lstStyle/>
          <a:p>
            <a:pPr lvl="0"/>
            <a:r>
              <a:rPr lang="nb-NO"/>
              <a:t>Rediger tekststiler i malen
Andre nivå
Tredje nivå
Fjerde nivå
Femte nivå</a:t>
            </a:r>
          </a:p>
        </p:txBody>
      </p:sp>
      <p:sp>
        <p:nvSpPr>
          <p:cNvPr id="4" name="Rectangle 10"/>
          <p:cNvSpPr>
            <a:spLocks noGrp="1" noChangeArrowheads="1"/>
          </p:cNvSpPr>
          <p:nvPr>
            <p:ph type="dt" sz="half" idx="10"/>
          </p:nvPr>
        </p:nvSpPr>
        <p:spPr>
          <a:ln/>
        </p:spPr>
        <p:txBody>
          <a:bodyPr/>
          <a:lstStyle>
            <a:lvl1pPr>
              <a:defRPr/>
            </a:lvl1pPr>
          </a:lstStyle>
          <a:p>
            <a:pPr>
              <a:defRPr/>
            </a:pPr>
            <a:fld id="{7718659A-D849-634F-84E1-20A7EF0C51E9}" type="datetime1">
              <a:rPr lang="nb-NO"/>
              <a:pPr>
                <a:defRPr/>
              </a:pPr>
              <a:t>25.01.2023</a:t>
            </a:fld>
            <a:endParaRPr lang="nb-NO"/>
          </a:p>
        </p:txBody>
      </p:sp>
      <p:sp>
        <p:nvSpPr>
          <p:cNvPr id="5" name="Rectangle 12"/>
          <p:cNvSpPr>
            <a:spLocks noGrp="1" noChangeArrowheads="1"/>
          </p:cNvSpPr>
          <p:nvPr>
            <p:ph type="sldNum" sz="quarter" idx="11"/>
          </p:nvPr>
        </p:nvSpPr>
        <p:spPr>
          <a:ln/>
        </p:spPr>
        <p:txBody>
          <a:bodyPr/>
          <a:lstStyle>
            <a:lvl1pPr>
              <a:defRPr/>
            </a:lvl1pPr>
          </a:lstStyle>
          <a:p>
            <a:pPr>
              <a:defRPr/>
            </a:pPr>
            <a:fld id="{D5F3DE95-D9C1-1E46-A45B-6740178835C4}"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o tekstbokser med underoverskrift">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270034" y="1464582"/>
            <a:ext cx="4116910" cy="3584253"/>
          </a:xfrm>
          <a:effectLst>
            <a:outerShdw blurRad="50800" dist="50800" dir="5400000" algn="ctr" rotWithShape="0">
              <a:srgbClr val="010000">
                <a:alpha val="0"/>
              </a:srgbClr>
            </a:outerShdw>
          </a:effectLst>
        </p:spPr>
        <p:txBody>
          <a:bodyPr/>
          <a:lstStyle>
            <a:lvl1pPr>
              <a:defRPr sz="1800"/>
            </a:lvl1pPr>
            <a:lvl2pPr>
              <a:defRPr sz="1500"/>
            </a:lvl2pPr>
            <a:lvl3pPr>
              <a:defRPr sz="1500"/>
            </a:lvl3pPr>
            <a:lvl4pPr>
              <a:defRPr sz="1500"/>
            </a:lvl4pPr>
            <a:lvl5pPr>
              <a:defRPr sz="15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4757056" y="897186"/>
            <a:ext cx="4116910" cy="412291"/>
          </a:xfrm>
        </p:spPr>
        <p:txBody>
          <a:bodyPr/>
          <a:lstStyle>
            <a:lvl1pPr marL="0" indent="0">
              <a:buNone/>
              <a:defRPr lang="en-US" sz="1350" kern="1200" dirty="0">
                <a:solidFill>
                  <a:schemeClr val="tx1"/>
                </a:solidFill>
                <a:latin typeface="+mn-lt"/>
                <a:ea typeface="+mn-ea"/>
                <a:cs typeface="+mn-cs"/>
              </a:defRPr>
            </a:lvl1pPr>
          </a:lstStyle>
          <a:p>
            <a:pPr lvl="0"/>
            <a:r>
              <a:rPr lang="en-US"/>
              <a:t>Click to 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4757056" y="1464582"/>
            <a:ext cx="4116910" cy="3584496"/>
          </a:xfrm>
          <a:effectLst>
            <a:outerShdw blurRad="50800" dist="50800" dir="5400000" algn="ctr" rotWithShape="0">
              <a:srgbClr val="010000">
                <a:alpha val="0"/>
              </a:srgbClr>
            </a:outerShdw>
          </a:effectLst>
        </p:spPr>
        <p:txBody>
          <a:bodyPr/>
          <a:lstStyle>
            <a:lvl1pPr>
              <a:defRPr sz="1800"/>
            </a:lvl1pPr>
            <a:lvl2pPr>
              <a:defRPr sz="1500"/>
            </a:lvl2pPr>
            <a:lvl3pPr>
              <a:defRPr sz="1500"/>
            </a:lvl3pPr>
            <a:lvl4pPr>
              <a:defRPr sz="1500"/>
            </a:lvl4pPr>
            <a:lvl5pPr>
              <a:defRPr sz="15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a:p>
        </p:txBody>
      </p:sp>
      <p:sp>
        <p:nvSpPr>
          <p:cNvPr id="21" name="Title 1">
            <a:extLst>
              <a:ext uri="{FF2B5EF4-FFF2-40B4-BE49-F238E27FC236}">
                <a16:creationId xmlns:a16="http://schemas.microsoft.com/office/drawing/2014/main" id="{9602F61A-9452-4566-BD44-010DF2575066}"/>
              </a:ext>
            </a:extLst>
          </p:cNvPr>
          <p:cNvSpPr>
            <a:spLocks noGrp="1"/>
          </p:cNvSpPr>
          <p:nvPr>
            <p:ph type="title"/>
          </p:nvPr>
        </p:nvSpPr>
        <p:spPr>
          <a:xfrm>
            <a:off x="270033" y="300038"/>
            <a:ext cx="8603933" cy="452215"/>
          </a:xfrm>
        </p:spPr>
        <p:txBody>
          <a:bodyPr/>
          <a:lstStyle>
            <a:lvl1pPr>
              <a:defRPr sz="2625"/>
            </a:lvl1pPr>
          </a:lstStyle>
          <a:p>
            <a:r>
              <a:rPr lang="en-US" noProof="0"/>
              <a:t>Click to edit Master title style</a:t>
            </a:r>
            <a:endParaRPr lang="nb-NO" noProof="0"/>
          </a:p>
        </p:txBody>
      </p:sp>
      <p:sp>
        <p:nvSpPr>
          <p:cNvPr id="22" name="Subtitle 2">
            <a:extLst>
              <a:ext uri="{FF2B5EF4-FFF2-40B4-BE49-F238E27FC236}">
                <a16:creationId xmlns:a16="http://schemas.microsoft.com/office/drawing/2014/main" id="{3374CAD7-B62E-4CF1-AD5A-43232DD10E25}"/>
              </a:ext>
            </a:extLst>
          </p:cNvPr>
          <p:cNvSpPr>
            <a:spLocks noGrp="1"/>
          </p:cNvSpPr>
          <p:nvPr>
            <p:ph type="subTitle" idx="13"/>
          </p:nvPr>
        </p:nvSpPr>
        <p:spPr>
          <a:xfrm>
            <a:off x="270034" y="902272"/>
            <a:ext cx="4116910" cy="412291"/>
          </a:xfrm>
        </p:spPr>
        <p:txBody>
          <a:bodyPr anchor="t"/>
          <a:lstStyle>
            <a:lvl1pPr marL="0" indent="0" algn="l">
              <a:buNone/>
              <a:defRPr sz="1350"/>
            </a:lvl1pPr>
            <a:lvl2pPr marL="342917" indent="0" algn="ctr">
              <a:buNone/>
              <a:defRPr sz="1500"/>
            </a:lvl2pPr>
            <a:lvl3pPr marL="685835" indent="0" algn="ctr">
              <a:buNone/>
              <a:defRPr sz="1350"/>
            </a:lvl3pPr>
            <a:lvl4pPr marL="1028752" indent="0" algn="ctr">
              <a:buNone/>
              <a:defRPr sz="1200"/>
            </a:lvl4pPr>
            <a:lvl5pPr marL="1371668" indent="0" algn="ctr">
              <a:buNone/>
              <a:defRPr sz="1200"/>
            </a:lvl5pPr>
            <a:lvl6pPr marL="1714586" indent="0" algn="ctr">
              <a:buNone/>
              <a:defRPr sz="1200"/>
            </a:lvl6pPr>
            <a:lvl7pPr marL="2057503" indent="0" algn="ctr">
              <a:buNone/>
              <a:defRPr sz="1200"/>
            </a:lvl7pPr>
            <a:lvl8pPr marL="2400420" indent="0" algn="ctr">
              <a:buNone/>
              <a:defRPr sz="1200"/>
            </a:lvl8pPr>
            <a:lvl9pPr marL="2743337" indent="0" algn="ctr">
              <a:buNone/>
              <a:defRPr sz="1200"/>
            </a:lvl9pPr>
          </a:lstStyle>
          <a:p>
            <a:r>
              <a:rPr lang="en-US"/>
              <a:t>Click to edit Master subtitle style</a:t>
            </a:r>
          </a:p>
        </p:txBody>
      </p:sp>
      <p:sp>
        <p:nvSpPr>
          <p:cNvPr id="12" name="addin_colorbox" hidden="1">
            <a:extLst>
              <a:ext uri="{FF2B5EF4-FFF2-40B4-BE49-F238E27FC236}">
                <a16:creationId xmlns:a16="http://schemas.microsoft.com/office/drawing/2014/main" id="{1F56F7F2-0BBD-484C-9008-B8C0CB7D240F}"/>
              </a:ext>
            </a:extLst>
          </p:cNvPr>
          <p:cNvSpPr/>
          <p:nvPr userDrawn="1"/>
        </p:nvSpPr>
        <p:spPr>
          <a:xfrm>
            <a:off x="3646402" y="-1260508"/>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addin_colorbox</a:t>
            </a:r>
            <a:endParaRPr lang="nb-NO" sz="1200"/>
          </a:p>
        </p:txBody>
      </p:sp>
      <p:sp>
        <p:nvSpPr>
          <p:cNvPr id="13" name="addin_title" hidden="1">
            <a:extLst>
              <a:ext uri="{FF2B5EF4-FFF2-40B4-BE49-F238E27FC236}">
                <a16:creationId xmlns:a16="http://schemas.microsoft.com/office/drawing/2014/main" id="{BE45413D-3777-488C-9081-98CD311209BA}"/>
              </a:ext>
            </a:extLst>
          </p:cNvPr>
          <p:cNvSpPr/>
          <p:nvPr userDrawn="1"/>
        </p:nvSpPr>
        <p:spPr>
          <a:xfrm>
            <a:off x="7292805" y="-1260508"/>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addin_title</a:t>
            </a:r>
            <a:endParaRPr lang="nb-NO" sz="1200"/>
          </a:p>
        </p:txBody>
      </p:sp>
      <p:sp>
        <p:nvSpPr>
          <p:cNvPr id="14" name="addin_text" hidden="1">
            <a:extLst>
              <a:ext uri="{FF2B5EF4-FFF2-40B4-BE49-F238E27FC236}">
                <a16:creationId xmlns:a16="http://schemas.microsoft.com/office/drawing/2014/main" id="{4BD0960F-BF1F-4126-A3F8-B418D42FDE75}"/>
              </a:ext>
            </a:extLst>
          </p:cNvPr>
          <p:cNvSpPr/>
          <p:nvPr userDrawn="1"/>
        </p:nvSpPr>
        <p:spPr>
          <a:xfrm>
            <a:off x="0" y="-717583"/>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addin_text</a:t>
            </a:r>
            <a:endParaRPr lang="nb-NO" sz="1200"/>
          </a:p>
        </p:txBody>
      </p:sp>
      <p:sp>
        <p:nvSpPr>
          <p:cNvPr id="15" name="addin_image" hidden="1">
            <a:extLst>
              <a:ext uri="{FF2B5EF4-FFF2-40B4-BE49-F238E27FC236}">
                <a16:creationId xmlns:a16="http://schemas.microsoft.com/office/drawing/2014/main" id="{C39DDD84-E44A-46C8-A71C-34C426FB8C92}"/>
              </a:ext>
            </a:extLst>
          </p:cNvPr>
          <p:cNvSpPr/>
          <p:nvPr userDrawn="1"/>
        </p:nvSpPr>
        <p:spPr>
          <a:xfrm>
            <a:off x="1878807" y="-717583"/>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addin_image</a:t>
            </a:r>
            <a:endParaRPr lang="nb-NO" sz="1200"/>
          </a:p>
        </p:txBody>
      </p:sp>
      <p:sp>
        <p:nvSpPr>
          <p:cNvPr id="16" name="addin_grouplist" hidden="1">
            <a:extLst>
              <a:ext uri="{FF2B5EF4-FFF2-40B4-BE49-F238E27FC236}">
                <a16:creationId xmlns:a16="http://schemas.microsoft.com/office/drawing/2014/main" id="{AEDE561B-E28A-4695-BEA3-2B6278A31E95}"/>
              </a:ext>
            </a:extLst>
          </p:cNvPr>
          <p:cNvSpPr/>
          <p:nvPr userDrawn="1"/>
        </p:nvSpPr>
        <p:spPr>
          <a:xfrm>
            <a:off x="3730003" y="-717583"/>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675" kern="1200" err="1">
                <a:solidFill>
                  <a:schemeClr val="lt1"/>
                </a:solidFill>
                <a:latin typeface="+mn-lt"/>
                <a:ea typeface="+mn-ea"/>
                <a:cs typeface="+mn-cs"/>
              </a:rPr>
              <a:t>SkiftBakgrunnGroup</a:t>
            </a:r>
            <a:endParaRPr lang="nb-NO" sz="1200"/>
          </a:p>
        </p:txBody>
      </p:sp>
      <p:sp>
        <p:nvSpPr>
          <p:cNvPr id="17" name="addin_logo" hidden="1">
            <a:extLst>
              <a:ext uri="{FF2B5EF4-FFF2-40B4-BE49-F238E27FC236}">
                <a16:creationId xmlns:a16="http://schemas.microsoft.com/office/drawing/2014/main" id="{2AAC8E8D-4887-45BD-9C03-DA53C4A7934B}"/>
              </a:ext>
            </a:extLst>
          </p:cNvPr>
          <p:cNvSpPr/>
          <p:nvPr userDrawn="1"/>
        </p:nvSpPr>
        <p:spPr>
          <a:xfrm>
            <a:off x="5581200" y="-717583"/>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addin_logo</a:t>
            </a:r>
            <a:endParaRPr lang="nb-NO" sz="1200"/>
          </a:p>
        </p:txBody>
      </p:sp>
      <p:sp>
        <p:nvSpPr>
          <p:cNvPr id="18" name="addin_fillplaceholders" hidden="1">
            <a:extLst>
              <a:ext uri="{FF2B5EF4-FFF2-40B4-BE49-F238E27FC236}">
                <a16:creationId xmlns:a16="http://schemas.microsoft.com/office/drawing/2014/main" id="{CBAE5DC2-094D-4983-A93E-68A430FDFDA5}"/>
              </a:ext>
            </a:extLst>
          </p:cNvPr>
          <p:cNvSpPr/>
          <p:nvPr userDrawn="1"/>
        </p:nvSpPr>
        <p:spPr>
          <a:xfrm>
            <a:off x="7537253" y="-723111"/>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addin_fillplaceholders</a:t>
            </a:r>
            <a:endParaRPr lang="nb-NO" sz="1200"/>
          </a:p>
        </p:txBody>
      </p:sp>
      <p:sp>
        <p:nvSpPr>
          <p:cNvPr id="19" name="addin_colorlist" hidden="1">
            <a:extLst>
              <a:ext uri="{FF2B5EF4-FFF2-40B4-BE49-F238E27FC236}">
                <a16:creationId xmlns:a16="http://schemas.microsoft.com/office/drawing/2014/main" id="{9821EDDB-6D76-4A0C-A80A-8E839D9FFA70}"/>
              </a:ext>
            </a:extLst>
          </p:cNvPr>
          <p:cNvSpPr/>
          <p:nvPr userDrawn="1"/>
        </p:nvSpPr>
        <p:spPr>
          <a:xfrm>
            <a:off x="0" y="-1222148"/>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kapforHvit</a:t>
            </a:r>
            <a:r>
              <a:rPr lang="nb-NO" sz="1200"/>
              <a:t>, </a:t>
            </a:r>
            <a:r>
              <a:rPr lang="nb-NO" sz="1200" err="1"/>
              <a:t>gronn</a:t>
            </a:r>
            <a:r>
              <a:rPr lang="nb-NO" sz="1200"/>
              <a:t>, halv1, halv2, halv5, halv7</a:t>
            </a:r>
          </a:p>
        </p:txBody>
      </p:sp>
      <p:sp>
        <p:nvSpPr>
          <p:cNvPr id="20" name="addin_background" hidden="1">
            <a:extLst>
              <a:ext uri="{FF2B5EF4-FFF2-40B4-BE49-F238E27FC236}">
                <a16:creationId xmlns:a16="http://schemas.microsoft.com/office/drawing/2014/main" id="{F537A33B-63F9-4866-8A22-F1702265B04E}"/>
              </a:ext>
            </a:extLst>
          </p:cNvPr>
          <p:cNvSpPr/>
          <p:nvPr userDrawn="1"/>
        </p:nvSpPr>
        <p:spPr>
          <a:xfrm>
            <a:off x="7292805" y="-697690"/>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addin_background</a:t>
            </a:r>
            <a:endParaRPr lang="nb-NO" sz="1200"/>
          </a:p>
        </p:txBody>
      </p:sp>
    </p:spTree>
    <p:extLst>
      <p:ext uri="{BB962C8B-B14F-4D97-AF65-F5344CB8AC3E}">
        <p14:creationId xmlns:p14="http://schemas.microsoft.com/office/powerpoint/2010/main" val="1076010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Forside halv UiO 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4660981" y="0"/>
            <a:ext cx="4480466" cy="5715000"/>
          </a:xfrm>
          <a:solidFill>
            <a:schemeClr val="accent1"/>
          </a:solidFill>
        </p:spPr>
        <p:txBody>
          <a:bodyPr/>
          <a:lstStyle>
            <a:lvl1pPr marL="0" indent="0">
              <a:buNone/>
              <a:defRPr sz="15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4657410" y="0"/>
            <a:ext cx="4486590" cy="5715000"/>
          </a:xfrm>
          <a:prstGeom prst="rect">
            <a:avLst/>
          </a:prstGeom>
          <a:noFill/>
        </p:spPr>
        <p:txBody>
          <a:bodyPr lIns="0" tIns="0" rIns="0" bIns="0"/>
          <a:lstStyle>
            <a:lvl1pPr>
              <a:buNone/>
              <a:defRPr/>
            </a:lvl1pPr>
          </a:lstStyle>
          <a:p>
            <a:pPr lvl="0"/>
            <a:r>
              <a:rPr lang="nb-NO"/>
              <a:t> </a:t>
            </a:r>
            <a:endParaRPr lang="en-US"/>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289584" y="318212"/>
            <a:ext cx="4214687" cy="930766"/>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287850" y="4332511"/>
            <a:ext cx="4287722" cy="215066"/>
          </a:xfrm>
        </p:spPr>
        <p:txBody>
          <a:bodyPr/>
          <a:lstStyle>
            <a:lvl1pPr marL="0" indent="0" algn="l">
              <a:spcBef>
                <a:spcPts val="0"/>
              </a:spcBef>
              <a:buNone/>
              <a:defRPr sz="1313"/>
            </a:lvl1pPr>
            <a:lvl2pPr marL="342917" indent="0" algn="ctr">
              <a:buNone/>
              <a:defRPr sz="1500"/>
            </a:lvl2pPr>
            <a:lvl3pPr marL="685835" indent="0" algn="ctr">
              <a:buNone/>
              <a:defRPr sz="1350"/>
            </a:lvl3pPr>
            <a:lvl4pPr marL="1028752" indent="0" algn="ctr">
              <a:buNone/>
              <a:defRPr sz="1200"/>
            </a:lvl4pPr>
            <a:lvl5pPr marL="1371668" indent="0" algn="ctr">
              <a:buNone/>
              <a:defRPr sz="1200"/>
            </a:lvl5pPr>
            <a:lvl6pPr marL="1714586" indent="0" algn="ctr">
              <a:buNone/>
              <a:defRPr sz="1200"/>
            </a:lvl6pPr>
            <a:lvl7pPr marL="2057503" indent="0" algn="ctr">
              <a:buNone/>
              <a:defRPr sz="1200"/>
            </a:lvl7pPr>
            <a:lvl8pPr marL="2400420" indent="0" algn="ctr">
              <a:buNone/>
              <a:defRPr sz="1200"/>
            </a:lvl8pPr>
            <a:lvl9pPr marL="2743337" indent="0" algn="ctr">
              <a:buNone/>
              <a:defRPr sz="1200"/>
            </a:lvl9pPr>
          </a:lstStyle>
          <a:p>
            <a:r>
              <a:rPr lang="nb-NO" noProof="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287850" y="4546921"/>
            <a:ext cx="4287722" cy="188569"/>
          </a:xfrm>
        </p:spPr>
        <p:txBody>
          <a:bodyPr/>
          <a:lstStyle>
            <a:lvl1pPr marL="0" indent="0">
              <a:buNone/>
              <a:defRPr sz="1313"/>
            </a:lvl1pPr>
          </a:lstStyle>
          <a:p>
            <a:pPr lvl="0"/>
            <a:r>
              <a:rPr lang="nb-NO"/>
              <a:t>Tittel</a:t>
            </a:r>
            <a:endParaRPr lang="en-US"/>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287850" y="4769197"/>
            <a:ext cx="4287722" cy="188569"/>
          </a:xfrm>
        </p:spPr>
        <p:txBody>
          <a:bodyPr/>
          <a:lstStyle>
            <a:lvl1pPr marL="0" indent="0">
              <a:buNone/>
              <a:defRPr sz="1313"/>
            </a:lvl1pPr>
          </a:lstStyle>
          <a:p>
            <a:pPr lvl="0"/>
            <a:r>
              <a:rPr lang="nb-NO"/>
              <a:t>Universitet</a:t>
            </a:r>
            <a:endParaRPr lang="en-US"/>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284278" y="5180529"/>
            <a:ext cx="4287722" cy="304271"/>
          </a:xfrm>
        </p:spPr>
        <p:txBody>
          <a:bodyPr lIns="0" tIns="0" rIns="0" bIns="0"/>
          <a:lstStyle>
            <a:lvl1pPr>
              <a:defRPr sz="1313">
                <a:solidFill>
                  <a:schemeClr val="tx1"/>
                </a:solidFill>
              </a:defRPr>
            </a:lvl1pPr>
          </a:lstStyle>
          <a:p>
            <a:endParaRPr lang="en-US"/>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8089210" y="4547577"/>
            <a:ext cx="769077" cy="854518"/>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a:t> </a:t>
            </a:r>
            <a:endParaRPr lang="en-US"/>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222148"/>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kapforHvit</a:t>
            </a:r>
            <a:r>
              <a:rPr lang="nb-NO" sz="1200"/>
              <a:t>, 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3646402" y="-1260508"/>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addin_colorbox</a:t>
            </a:r>
            <a:endParaRPr lang="nb-NO" sz="120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7292805" y="-1260508"/>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addin_title</a:t>
            </a:r>
            <a:endParaRPr lang="nb-NO" sz="120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717583"/>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addin_text</a:t>
            </a:r>
            <a:endParaRPr lang="nb-NO" sz="120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1878807" y="-717583"/>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addin_image</a:t>
            </a:r>
            <a:endParaRPr lang="nb-NO" sz="120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3730003" y="-717583"/>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675" kern="1200" err="1">
                <a:solidFill>
                  <a:schemeClr val="lt1"/>
                </a:solidFill>
                <a:latin typeface="+mn-lt"/>
                <a:ea typeface="+mn-ea"/>
                <a:cs typeface="+mn-cs"/>
              </a:rPr>
              <a:t>SkiftBakgrunnGroup</a:t>
            </a:r>
            <a:endParaRPr lang="nb-NO" sz="120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5581200" y="-717583"/>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addin_logo</a:t>
            </a:r>
            <a:endParaRPr lang="nb-NO" sz="120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8089210" y="4547577"/>
            <a:ext cx="769077" cy="854530"/>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8089211" y="4547578"/>
            <a:ext cx="769066" cy="854518"/>
          </a:xfrm>
          <a:prstGeom prst="rect">
            <a:avLst/>
          </a:prstGeom>
        </p:spPr>
      </p:pic>
      <p:sp>
        <p:nvSpPr>
          <p:cNvPr id="25" name="Title 1">
            <a:extLst>
              <a:ext uri="{FF2B5EF4-FFF2-40B4-BE49-F238E27FC236}">
                <a16:creationId xmlns:a16="http://schemas.microsoft.com/office/drawing/2014/main" id="{EFBE860A-1A40-435A-88FE-0EADB0DB8F79}"/>
              </a:ext>
            </a:extLst>
          </p:cNvPr>
          <p:cNvSpPr>
            <a:spLocks noGrp="1"/>
          </p:cNvSpPr>
          <p:nvPr>
            <p:ph type="title"/>
          </p:nvPr>
        </p:nvSpPr>
        <p:spPr>
          <a:xfrm>
            <a:off x="284278" y="1863232"/>
            <a:ext cx="4287722" cy="1497187"/>
          </a:xfrm>
        </p:spPr>
        <p:txBody>
          <a:bodyPr/>
          <a:lstStyle>
            <a:lvl1pPr>
              <a:lnSpc>
                <a:spcPct val="100000"/>
              </a:lnSpc>
              <a:defRPr sz="3375"/>
            </a:lvl1pPr>
          </a:lstStyle>
          <a:p>
            <a:r>
              <a:rPr lang="en-US"/>
              <a:t>Click to edit Master title style</a:t>
            </a:r>
          </a:p>
        </p:txBody>
      </p:sp>
      <p:sp>
        <p:nvSpPr>
          <p:cNvPr id="37" name="Text Placeholder 3">
            <a:extLst>
              <a:ext uri="{FF2B5EF4-FFF2-40B4-BE49-F238E27FC236}">
                <a16:creationId xmlns:a16="http://schemas.microsoft.com/office/drawing/2014/main" id="{05F523C6-A45B-4665-9FA1-E4FAB65FE5EE}"/>
              </a:ext>
            </a:extLst>
          </p:cNvPr>
          <p:cNvSpPr>
            <a:spLocks noGrp="1"/>
          </p:cNvSpPr>
          <p:nvPr>
            <p:ph type="body" sz="quarter" idx="20" hasCustomPrompt="1"/>
          </p:nvPr>
        </p:nvSpPr>
        <p:spPr>
          <a:xfrm>
            <a:off x="284278" y="3531442"/>
            <a:ext cx="4287722" cy="631032"/>
          </a:xfrm>
        </p:spPr>
        <p:txBody>
          <a:bodyPr/>
          <a:lstStyle>
            <a:lvl1pPr marL="0" indent="0">
              <a:spcBef>
                <a:spcPts val="0"/>
              </a:spcBef>
              <a:buNone/>
              <a:defRPr/>
            </a:lvl1pPr>
          </a:lstStyle>
          <a:p>
            <a:pPr lvl="0"/>
            <a:r>
              <a:rPr lang="en-US" err="1"/>
              <a:t>Underoverskrift</a:t>
            </a:r>
            <a:endParaRPr lang="en-US"/>
          </a:p>
        </p:txBody>
      </p:sp>
    </p:spTree>
    <p:extLst>
      <p:ext uri="{BB962C8B-B14F-4D97-AF65-F5344CB8AC3E}">
        <p14:creationId xmlns:p14="http://schemas.microsoft.com/office/powerpoint/2010/main" val="2508439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En tekstboks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270033" y="300038"/>
            <a:ext cx="8603933" cy="452215"/>
          </a:xfrm>
        </p:spPr>
        <p:txBody>
          <a:bodyPr/>
          <a:lstStyle>
            <a:lvl1pPr>
              <a:defRPr sz="2625"/>
            </a:lvl1pPr>
          </a:lstStyle>
          <a:p>
            <a:r>
              <a:rPr lang="en-US" noProof="0"/>
              <a:t>Click to edit Master title style</a:t>
            </a:r>
            <a:endParaRPr lang="nb-NO" noProof="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270033" y="902272"/>
            <a:ext cx="8603933" cy="412291"/>
          </a:xfrm>
        </p:spPr>
        <p:txBody>
          <a:bodyPr anchor="t"/>
          <a:lstStyle>
            <a:lvl1pPr marL="0" indent="0" algn="l">
              <a:buNone/>
              <a:defRPr sz="1350"/>
            </a:lvl1pPr>
            <a:lvl2pPr marL="342917" indent="0" algn="ctr">
              <a:buNone/>
              <a:defRPr sz="1500"/>
            </a:lvl2pPr>
            <a:lvl3pPr marL="685835" indent="0" algn="ctr">
              <a:buNone/>
              <a:defRPr sz="1350"/>
            </a:lvl3pPr>
            <a:lvl4pPr marL="1028752" indent="0" algn="ctr">
              <a:buNone/>
              <a:defRPr sz="1200"/>
            </a:lvl4pPr>
            <a:lvl5pPr marL="1371668" indent="0" algn="ctr">
              <a:buNone/>
              <a:defRPr sz="1200"/>
            </a:lvl5pPr>
            <a:lvl6pPr marL="1714586" indent="0" algn="ctr">
              <a:buNone/>
              <a:defRPr sz="1200"/>
            </a:lvl6pPr>
            <a:lvl7pPr marL="2057503" indent="0" algn="ctr">
              <a:buNone/>
              <a:defRPr sz="1200"/>
            </a:lvl7pPr>
            <a:lvl8pPr marL="2400420" indent="0" algn="ctr">
              <a:buNone/>
              <a:defRPr sz="1200"/>
            </a:lvl8pPr>
            <a:lvl9pPr marL="2743337" indent="0" algn="ctr">
              <a:buNone/>
              <a:defRPr sz="1200"/>
            </a:lvl9pPr>
          </a:lstStyle>
          <a:p>
            <a:r>
              <a:rPr lang="en-US"/>
              <a:t>Click to edit Master subtitle style</a:t>
            </a:r>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270033" y="1464582"/>
            <a:ext cx="8603933" cy="3584253"/>
          </a:xfrm>
          <a:effectLst>
            <a:outerShdw blurRad="50800" dist="50800" dir="5400000" algn="ctr" rotWithShape="0">
              <a:srgbClr val="010000">
                <a:alpha val="0"/>
              </a:srgbClr>
            </a:outerShdw>
          </a:effectLst>
        </p:spPr>
        <p:txBody>
          <a:bodyPr/>
          <a:lstStyle>
            <a:lvl1pPr>
              <a:defRPr sz="1800"/>
            </a:lvl1pPr>
            <a:lvl2pPr>
              <a:defRPr sz="1500"/>
            </a:lvl2pPr>
            <a:lvl3pPr>
              <a:defRPr sz="1500"/>
            </a:lvl3pPr>
            <a:lvl4pPr>
              <a:defRPr sz="1500"/>
            </a:lvl4pPr>
            <a:lvl5pPr>
              <a:defRPr sz="15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a:t>Side </a:t>
            </a:r>
            <a:fld id="{5251F420-7306-4E7C-A79E-F31A38F7D392}" type="slidenum">
              <a:rPr lang="en-US" smtClean="0"/>
              <a:pPr/>
              <a:t>‹#›</a:t>
            </a:fld>
            <a:endParaRPr lang="en-US"/>
          </a:p>
        </p:txBody>
      </p:sp>
      <p:sp>
        <p:nvSpPr>
          <p:cNvPr id="2" name="Rectangle 1" hidden="1">
            <a:extLst>
              <a:ext uri="{FF2B5EF4-FFF2-40B4-BE49-F238E27FC236}">
                <a16:creationId xmlns:a16="http://schemas.microsoft.com/office/drawing/2014/main" id="{D2E7BD1C-79CF-4E20-AC8F-E2817B8B3D12}"/>
              </a:ext>
            </a:extLst>
          </p:cNvPr>
          <p:cNvSpPr/>
          <p:nvPr userDrawn="1"/>
        </p:nvSpPr>
        <p:spPr>
          <a:xfrm>
            <a:off x="405051" y="0"/>
            <a:ext cx="270034" cy="300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281443"/>
            <a:ext cx="270034" cy="300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8873967" y="402449"/>
            <a:ext cx="270034" cy="300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752253"/>
            <a:ext cx="877850" cy="1500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314563"/>
            <a:ext cx="877850" cy="1500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222148"/>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kapforHvit</a:t>
            </a:r>
            <a:r>
              <a:rPr lang="nb-NO" sz="1200"/>
              <a:t>, </a:t>
            </a:r>
            <a:r>
              <a:rPr lang="nb-NO" sz="1200" err="1"/>
              <a:t>gronn</a:t>
            </a:r>
            <a:r>
              <a:rPr lang="nb-NO" sz="1200"/>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3646402" y="-1260508"/>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addin_colorbox</a:t>
            </a:r>
            <a:endParaRPr lang="nb-NO" sz="1200"/>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7292805" y="-1260508"/>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addin_title</a:t>
            </a:r>
            <a:endParaRPr lang="nb-NO" sz="1200"/>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717583"/>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addin_text</a:t>
            </a:r>
            <a:endParaRPr lang="nb-NO" sz="1200"/>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1878807" y="-717583"/>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addin_image</a:t>
            </a:r>
            <a:endParaRPr lang="nb-NO" sz="1200"/>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3730003" y="-717583"/>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675" kern="1200" err="1">
                <a:solidFill>
                  <a:schemeClr val="lt1"/>
                </a:solidFill>
                <a:latin typeface="+mn-lt"/>
                <a:ea typeface="+mn-ea"/>
                <a:cs typeface="+mn-cs"/>
              </a:rPr>
              <a:t>SkiftBakgrunnGroup</a:t>
            </a:r>
            <a:endParaRPr lang="nb-NO" sz="1200"/>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5581200" y="-717583"/>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addin_logo</a:t>
            </a:r>
            <a:endParaRPr lang="nb-NO" sz="1200"/>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7537253" y="-723111"/>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addin_fillplaceholders</a:t>
            </a:r>
            <a:endParaRPr lang="nb-NO" sz="1200"/>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7292805" y="-697690"/>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addin_background</a:t>
            </a:r>
            <a:endParaRPr lang="nb-NO" sz="1200"/>
          </a:p>
        </p:txBody>
      </p:sp>
    </p:spTree>
    <p:extLst>
      <p:ext uri="{BB962C8B-B14F-4D97-AF65-F5344CB8AC3E}">
        <p14:creationId xmlns:p14="http://schemas.microsoft.com/office/powerpoint/2010/main" val="11482004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Chapter pag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1" y="0"/>
            <a:ext cx="9143999" cy="5715000"/>
          </a:xfrm>
          <a:prstGeom prst="rect">
            <a:avLst/>
          </a:prstGeom>
        </p:spPr>
        <p:txBody>
          <a:bodyPr lIns="0" tIns="0" rIns="0" bIns="0"/>
          <a:lstStyle>
            <a:lvl1pPr>
              <a:buNone/>
              <a:defRPr/>
            </a:lvl1pPr>
          </a:lstStyle>
          <a:p>
            <a:pPr marL="94079" marR="0" lvl="0" indent="-94079" algn="l" defTabSz="685835" rtl="0" eaLnBrk="1" fontAlgn="auto" latinLnBrk="0" hangingPunct="1">
              <a:lnSpc>
                <a:spcPct val="100000"/>
              </a:lnSpc>
              <a:spcBef>
                <a:spcPts val="863"/>
              </a:spcBef>
              <a:spcAft>
                <a:spcPts val="0"/>
              </a:spcAft>
              <a:buClrTx/>
              <a:buSzTx/>
              <a:buFont typeface="Arial" panose="020B0604020202020204" pitchFamily="34" charset="0"/>
              <a:buNone/>
              <a:tabLst/>
              <a:defRPr/>
            </a:pPr>
            <a:r>
              <a:rPr lang="nb-NO" err="1"/>
              <a:t>Click</a:t>
            </a:r>
            <a:r>
              <a:rPr lang="nb-NO"/>
              <a:t> </a:t>
            </a:r>
            <a:r>
              <a:rPr lang="nb-NO" err="1"/>
              <a:t>insert</a:t>
            </a:r>
            <a:r>
              <a:rPr lang="nb-NO"/>
              <a:t> – Picture – </a:t>
            </a:r>
            <a:r>
              <a:rPr lang="nb-NO" err="1"/>
              <a:t>this</a:t>
            </a:r>
            <a:r>
              <a:rPr lang="nb-NO"/>
              <a:t> </a:t>
            </a:r>
            <a:r>
              <a:rPr lang="nb-NO" err="1"/>
              <a:t>device</a:t>
            </a:r>
            <a:r>
              <a:rPr lang="nb-NO"/>
              <a:t>– to </a:t>
            </a:r>
            <a:r>
              <a:rPr lang="nb-NO" err="1"/>
              <a:t>add</a:t>
            </a:r>
            <a:r>
              <a:rPr lang="nb-NO"/>
              <a:t> or </a:t>
            </a:r>
            <a:r>
              <a:rPr lang="nb-NO" err="1"/>
              <a:t>change</a:t>
            </a:r>
            <a:r>
              <a:rPr lang="nb-NO"/>
              <a:t> </a:t>
            </a:r>
            <a:r>
              <a:rPr lang="nb-NO" err="1"/>
              <a:t>the</a:t>
            </a:r>
            <a:r>
              <a:rPr lang="nb-NO"/>
              <a:t> </a:t>
            </a:r>
            <a:r>
              <a:rPr lang="nb-NO" err="1"/>
              <a:t>picture</a:t>
            </a:r>
            <a:endParaRPr lang="en-US"/>
          </a:p>
        </p:txBody>
      </p:sp>
      <p:sp>
        <p:nvSpPr>
          <p:cNvPr id="3" name="Text Placeholder 2" descr="Logo university of oslo">
            <a:extLst>
              <a:ext uri="{FF2B5EF4-FFF2-40B4-BE49-F238E27FC236}">
                <a16:creationId xmlns:a16="http://schemas.microsoft.com/office/drawing/2014/main" id="{AB937A8A-0440-4FE6-AE50-0E37CD6CCD2D}"/>
              </a:ext>
            </a:extLst>
          </p:cNvPr>
          <p:cNvSpPr>
            <a:spLocks noGrp="1"/>
          </p:cNvSpPr>
          <p:nvPr>
            <p:ph type="body" sz="quarter" idx="16" hasCustomPrompt="1"/>
          </p:nvPr>
        </p:nvSpPr>
        <p:spPr>
          <a:xfrm>
            <a:off x="285751" y="5233452"/>
            <a:ext cx="575639" cy="16915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stStyle>
          <a:p>
            <a:pPr lvl="0"/>
            <a:r>
              <a:rPr lang="nb-NO"/>
              <a:t> </a:t>
            </a:r>
            <a:endParaRPr lang="en-US"/>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202259"/>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3730003" y="-1202259"/>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addin_colorbox</a:t>
            </a:r>
            <a:endParaRPr lang="nb-NO" sz="120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7292805" y="-1260508"/>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addin_title</a:t>
            </a:r>
            <a:endParaRPr lang="nb-NO" sz="120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717583"/>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addin_text</a:t>
            </a:r>
            <a:endParaRPr lang="nb-NO" sz="120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1878807" y="-717583"/>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addin_image</a:t>
            </a:r>
            <a:endParaRPr lang="nb-NO" sz="120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3730003" y="-717583"/>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675" kern="1200" err="1">
                <a:solidFill>
                  <a:schemeClr val="lt1"/>
                </a:solidFill>
                <a:latin typeface="+mn-lt"/>
                <a:ea typeface="+mn-ea"/>
                <a:cs typeface="+mn-cs"/>
              </a:rPr>
              <a:t>addin_background</a:t>
            </a:r>
            <a:endParaRPr lang="nb-NO" sz="120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5581200" y="-717583"/>
            <a:ext cx="1767596" cy="434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err="1"/>
              <a:t>addin_logo</a:t>
            </a:r>
            <a:endParaRPr lang="nb-NO" sz="1200"/>
          </a:p>
        </p:txBody>
      </p:sp>
      <p:sp>
        <p:nvSpPr>
          <p:cNvPr id="8" name="Footer Placeholder 7">
            <a:extLst>
              <a:ext uri="{FF2B5EF4-FFF2-40B4-BE49-F238E27FC236}">
                <a16:creationId xmlns:a16="http://schemas.microsoft.com/office/drawing/2014/main" id="{D1538D53-9E40-4496-B5C8-0E242B7FF25D}"/>
              </a:ext>
            </a:extLst>
          </p:cNvPr>
          <p:cNvSpPr>
            <a:spLocks noGrp="1"/>
          </p:cNvSpPr>
          <p:nvPr>
            <p:ph type="ftr" sz="quarter" idx="18"/>
          </p:nvPr>
        </p:nvSpPr>
        <p:spPr/>
        <p:txBody>
          <a:bodyPr/>
          <a:lstStyle/>
          <a:p>
            <a:endParaRPr lang="nb-NO"/>
          </a:p>
        </p:txBody>
      </p:sp>
      <p:sp>
        <p:nvSpPr>
          <p:cNvPr id="13" name="Slide Number Placeholder 12">
            <a:extLst>
              <a:ext uri="{FF2B5EF4-FFF2-40B4-BE49-F238E27FC236}">
                <a16:creationId xmlns:a16="http://schemas.microsoft.com/office/drawing/2014/main" id="{36EC9E07-E46C-4C5E-8165-4D6A78601124}"/>
              </a:ext>
            </a:extLst>
          </p:cNvPr>
          <p:cNvSpPr>
            <a:spLocks noGrp="1"/>
          </p:cNvSpPr>
          <p:nvPr>
            <p:ph type="sldNum" sz="quarter" idx="19"/>
          </p:nvPr>
        </p:nvSpPr>
        <p:spPr/>
        <p:txBody>
          <a:bodyPr/>
          <a:lstStyle/>
          <a:p>
            <a:r>
              <a:rPr lang="en-US"/>
              <a:t>Page </a:t>
            </a:r>
            <a:fld id="{5251F420-7306-4E7C-A79E-F31A38F7D392}" type="slidenum">
              <a:rPr lang="en-US" smtClean="0"/>
              <a:pPr/>
              <a:t>‹#›</a:t>
            </a:fld>
            <a:endParaRPr lang="en-US"/>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143000" y="2625849"/>
            <a:ext cx="6858000" cy="1565636"/>
          </a:xfrm>
        </p:spPr>
        <p:txBody>
          <a:bodyPr wrap="none" anchor="t"/>
          <a:lstStyle>
            <a:lvl1pPr algn="ctr">
              <a:defRPr sz="3376">
                <a:highlight>
                  <a:srgbClr val="FFFFFF"/>
                </a:highlight>
              </a:defRPr>
            </a:lvl1pPr>
          </a:lstStyle>
          <a:p>
            <a:r>
              <a:rPr lang="en-US" noProof="0"/>
              <a:t>Click to edit Master title style</a:t>
            </a:r>
            <a:endParaRPr lang="nb-NO" noProof="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143000" y="953587"/>
            <a:ext cx="6858000" cy="1379802"/>
          </a:xfrm>
        </p:spPr>
        <p:txBody>
          <a:bodyPr wrap="none" bIns="0" anchor="b"/>
          <a:lstStyle>
            <a:lvl1pPr marL="0" indent="0" algn="ctr">
              <a:buNone/>
              <a:defRPr sz="1313">
                <a:highlight>
                  <a:srgbClr val="FFFFFF"/>
                </a:highlight>
              </a:defRPr>
            </a:lvl1pPr>
            <a:lvl2pPr marL="342917" indent="0" algn="ctr">
              <a:buNone/>
              <a:defRPr sz="1500"/>
            </a:lvl2pPr>
            <a:lvl3pPr marL="685835" indent="0" algn="ctr">
              <a:buNone/>
              <a:defRPr sz="1350"/>
            </a:lvl3pPr>
            <a:lvl4pPr marL="1028752" indent="0" algn="ctr">
              <a:buNone/>
              <a:defRPr sz="1200"/>
            </a:lvl4pPr>
            <a:lvl5pPr marL="1371668" indent="0" algn="ctr">
              <a:buNone/>
              <a:defRPr sz="1200"/>
            </a:lvl5pPr>
            <a:lvl6pPr marL="1714586" indent="0" algn="ctr">
              <a:buNone/>
              <a:defRPr sz="1200"/>
            </a:lvl6pPr>
            <a:lvl7pPr marL="2057503" indent="0" algn="ctr">
              <a:buNone/>
              <a:defRPr sz="1200"/>
            </a:lvl7pPr>
            <a:lvl8pPr marL="2400420" indent="0" algn="ctr">
              <a:buNone/>
              <a:defRPr sz="1200"/>
            </a:lvl8pPr>
            <a:lvl9pPr marL="2743337" indent="0" algn="ctr">
              <a:buNone/>
              <a:defRPr sz="1200"/>
            </a:lvl9pPr>
          </a:lstStyle>
          <a:p>
            <a:r>
              <a:rPr lang="en-US" noProof="0"/>
              <a:t>Click to edit Master subtitle style</a:t>
            </a:r>
            <a:endParaRPr lang="nb-NO" noProof="0"/>
          </a:p>
        </p:txBody>
      </p:sp>
    </p:spTree>
    <p:extLst>
      <p:ext uri="{BB962C8B-B14F-4D97-AF65-F5344CB8AC3E}">
        <p14:creationId xmlns:p14="http://schemas.microsoft.com/office/powerpoint/2010/main" val="41801757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1"/>
            <a:ext cx="7848600" cy="1606021"/>
          </a:xfrm>
        </p:spPr>
        <p:txBody>
          <a:bodyPr anchor="b">
            <a:noAutofit/>
          </a:bodyPr>
          <a:lstStyle>
            <a:lvl1pPr>
              <a:defRPr sz="5400" cap="all" baseline="0"/>
            </a:lvl1pPr>
          </a:lstStyle>
          <a:p>
            <a:r>
              <a:rPr lang="nb-NO"/>
              <a:t>Click to edit Master title style</a:t>
            </a:r>
            <a:endParaRPr lang="en-US"/>
          </a:p>
        </p:txBody>
      </p:sp>
      <p:sp>
        <p:nvSpPr>
          <p:cNvPr id="3" name="Subtitle 2"/>
          <p:cNvSpPr>
            <a:spLocks noGrp="1"/>
          </p:cNvSpPr>
          <p:nvPr>
            <p:ph type="subTitle" idx="1"/>
          </p:nvPr>
        </p:nvSpPr>
        <p:spPr>
          <a:xfrm>
            <a:off x="685800" y="2921000"/>
            <a:ext cx="6400800" cy="14605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Click to edit Master subtitle style</a:t>
            </a:r>
            <a:endParaRPr lang="en-US"/>
          </a:p>
        </p:txBody>
      </p:sp>
      <p:sp>
        <p:nvSpPr>
          <p:cNvPr id="4" name="Date Placeholder 3"/>
          <p:cNvSpPr>
            <a:spLocks noGrp="1"/>
          </p:cNvSpPr>
          <p:nvPr>
            <p:ph type="dt" sz="half" idx="10"/>
          </p:nvPr>
        </p:nvSpPr>
        <p:spPr/>
        <p:txBody>
          <a:bodyPr/>
          <a:lstStyle/>
          <a:p>
            <a:fld id="{C8A432C8-69A7-458B-9684-2BFA64B31948}" type="datetime2">
              <a:rPr lang="en-US" smtClean="0"/>
              <a:t>Wednesday, January 25, 2023</a:t>
            </a:fld>
            <a:endParaRPr lang="en-US"/>
          </a:p>
        </p:txBody>
      </p:sp>
      <p:sp>
        <p:nvSpPr>
          <p:cNvPr id="5" name="Footer Placeholder 4"/>
          <p:cNvSpPr>
            <a:spLocks noGrp="1"/>
          </p:cNvSpPr>
          <p:nvPr>
            <p:ph type="ftr" sz="quarter" idx="11"/>
          </p:nvPr>
        </p:nvSpPr>
        <p:spPr/>
        <p:txBody>
          <a:bodyPr/>
          <a:lstStyle/>
          <a:p>
            <a:pPr algn="r"/>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2832100"/>
            <a:ext cx="7848600" cy="1323"/>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4828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endParaRPr lang="en-US"/>
          </a:p>
        </p:txBody>
      </p:sp>
      <p:sp>
        <p:nvSpPr>
          <p:cNvPr id="3" name="Content Placeholder 2"/>
          <p:cNvSpPr>
            <a:spLocks noGrp="1"/>
          </p:cNvSpPr>
          <p:nvPr>
            <p:ph idx="1"/>
          </p:nvPr>
        </p:nvSpPr>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Date Placeholder 3"/>
          <p:cNvSpPr>
            <a:spLocks noGrp="1"/>
          </p:cNvSpPr>
          <p:nvPr>
            <p:ph type="dt" sz="half" idx="10"/>
          </p:nvPr>
        </p:nvSpPr>
        <p:spPr/>
        <p:txBody>
          <a:bodyPr/>
          <a:lstStyle/>
          <a:p>
            <a:fld id="{6396A3A3-94A6-4E5B-AF39-173ACA3E61CC}" type="datetime2">
              <a:rPr lang="en-US" smtClean="0"/>
              <a:t>Wednesday, January 25, 2023</a:t>
            </a:fld>
            <a:endParaRPr lang="en-US"/>
          </a:p>
        </p:txBody>
      </p:sp>
      <p:sp>
        <p:nvSpPr>
          <p:cNvPr id="5" name="Footer Placeholder 4"/>
          <p:cNvSpPr>
            <a:spLocks noGrp="1"/>
          </p:cNvSpPr>
          <p:nvPr>
            <p:ph type="ftr" sz="quarter" idx="11"/>
          </p:nvPr>
        </p:nvSpPr>
        <p:spPr/>
        <p:txBody>
          <a:bodyPr/>
          <a:lstStyle/>
          <a:p>
            <a:pPr algn="r"/>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6829200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68500"/>
            <a:ext cx="7772400" cy="1833563"/>
          </a:xfrm>
        </p:spPr>
        <p:txBody>
          <a:bodyPr anchor="b">
            <a:normAutofit/>
          </a:bodyPr>
          <a:lstStyle>
            <a:lvl1pPr algn="l">
              <a:defRPr sz="4800" b="0" cap="all"/>
            </a:lvl1pPr>
          </a:lstStyle>
          <a:p>
            <a:r>
              <a:rPr lang="nb-NO"/>
              <a:t>Click to edit Master title style</a:t>
            </a:r>
            <a:endParaRPr lang="en-US"/>
          </a:p>
        </p:txBody>
      </p:sp>
      <p:sp>
        <p:nvSpPr>
          <p:cNvPr id="3" name="Text Placeholder 2"/>
          <p:cNvSpPr>
            <a:spLocks noGrp="1"/>
          </p:cNvSpPr>
          <p:nvPr>
            <p:ph type="body" idx="1"/>
          </p:nvPr>
        </p:nvSpPr>
        <p:spPr>
          <a:xfrm>
            <a:off x="722313" y="3855720"/>
            <a:ext cx="7772400" cy="1250156"/>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t>Wednesday, January 25, 2023</a:t>
            </a:fld>
            <a:endParaRPr lang="en-US"/>
          </a:p>
        </p:txBody>
      </p:sp>
      <p:sp>
        <p:nvSpPr>
          <p:cNvPr id="5" name="Footer Placeholder 4"/>
          <p:cNvSpPr>
            <a:spLocks noGrp="1"/>
          </p:cNvSpPr>
          <p:nvPr>
            <p:ph type="ftr" sz="quarter" idx="11"/>
          </p:nvPr>
        </p:nvSpPr>
        <p:spPr/>
        <p:txBody>
          <a:bodyPr/>
          <a:lstStyle/>
          <a:p>
            <a:pPr algn="r"/>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3832860"/>
            <a:ext cx="7848600" cy="1323"/>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08942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endParaRPr lang="en-US"/>
          </a:p>
        </p:txBody>
      </p:sp>
      <p:sp>
        <p:nvSpPr>
          <p:cNvPr id="3" name="Content Placeholder 2"/>
          <p:cNvSpPr>
            <a:spLocks noGrp="1"/>
          </p:cNvSpPr>
          <p:nvPr>
            <p:ph sz="half" idx="1"/>
          </p:nvPr>
        </p:nvSpPr>
        <p:spPr>
          <a:xfrm>
            <a:off x="457200" y="1394460"/>
            <a:ext cx="4038600" cy="39319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Content Placeholder 3"/>
          <p:cNvSpPr>
            <a:spLocks noGrp="1"/>
          </p:cNvSpPr>
          <p:nvPr>
            <p:ph sz="half" idx="2"/>
          </p:nvPr>
        </p:nvSpPr>
        <p:spPr>
          <a:xfrm>
            <a:off x="4648200" y="1394460"/>
            <a:ext cx="4038600" cy="39319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5" name="Date Placeholder 4"/>
          <p:cNvSpPr>
            <a:spLocks noGrp="1"/>
          </p:cNvSpPr>
          <p:nvPr>
            <p:ph type="dt" sz="half" idx="10"/>
          </p:nvPr>
        </p:nvSpPr>
        <p:spPr/>
        <p:txBody>
          <a:bodyPr/>
          <a:lstStyle/>
          <a:p>
            <a:fld id="{CCEBA98F-560C-4997-81C4-81D4D9187EAB}" type="datetime2">
              <a:rPr lang="en-US" smtClean="0"/>
              <a:t>Wednesday, January 25, 2023</a:t>
            </a:fld>
            <a:endParaRPr lang="en-US"/>
          </a:p>
        </p:txBody>
      </p:sp>
      <p:sp>
        <p:nvSpPr>
          <p:cNvPr id="6" name="Footer Placeholder 5"/>
          <p:cNvSpPr>
            <a:spLocks noGrp="1"/>
          </p:cNvSpPr>
          <p:nvPr>
            <p:ph type="ftr" sz="quarter" idx="11"/>
          </p:nvPr>
        </p:nvSpPr>
        <p:spPr/>
        <p:txBody>
          <a:bodyPr/>
          <a:lstStyle/>
          <a:p>
            <a:pPr algn="r"/>
            <a:endParaRPr lang="en-US"/>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4271158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a:t>Click to edit Master title style</a:t>
            </a:r>
            <a:endParaRPr lang="en-US"/>
          </a:p>
        </p:txBody>
      </p:sp>
      <p:sp>
        <p:nvSpPr>
          <p:cNvPr id="3" name="Text Placeholder 2"/>
          <p:cNvSpPr>
            <a:spLocks noGrp="1"/>
          </p:cNvSpPr>
          <p:nvPr>
            <p:ph type="body" idx="1"/>
          </p:nvPr>
        </p:nvSpPr>
        <p:spPr>
          <a:xfrm>
            <a:off x="457200" y="1397001"/>
            <a:ext cx="3931920" cy="533135"/>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4" name="Content Placeholder 3"/>
          <p:cNvSpPr>
            <a:spLocks noGrp="1"/>
          </p:cNvSpPr>
          <p:nvPr>
            <p:ph sz="half" idx="2"/>
          </p:nvPr>
        </p:nvSpPr>
        <p:spPr>
          <a:xfrm>
            <a:off x="457200" y="2032000"/>
            <a:ext cx="3931920"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5" name="Text Placeholder 4"/>
          <p:cNvSpPr>
            <a:spLocks noGrp="1"/>
          </p:cNvSpPr>
          <p:nvPr>
            <p:ph type="body" sz="quarter" idx="3"/>
          </p:nvPr>
        </p:nvSpPr>
        <p:spPr>
          <a:xfrm>
            <a:off x="4754880" y="1397001"/>
            <a:ext cx="3931920" cy="533135"/>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6" name="Content Placeholder 5"/>
          <p:cNvSpPr>
            <a:spLocks noGrp="1"/>
          </p:cNvSpPr>
          <p:nvPr>
            <p:ph sz="quarter" idx="4"/>
          </p:nvPr>
        </p:nvSpPr>
        <p:spPr>
          <a:xfrm>
            <a:off x="4754880" y="2032000"/>
            <a:ext cx="3931920"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7" name="Date Placeholder 6"/>
          <p:cNvSpPr>
            <a:spLocks noGrp="1"/>
          </p:cNvSpPr>
          <p:nvPr>
            <p:ph type="dt" sz="half" idx="10"/>
          </p:nvPr>
        </p:nvSpPr>
        <p:spPr/>
        <p:txBody>
          <a:bodyPr/>
          <a:lstStyle/>
          <a:p>
            <a:fld id="{150972B2-CA5C-437D-87D0-8081271A9E4B}" type="datetime2">
              <a:rPr lang="en-US" smtClean="0"/>
              <a:t>Wednesday, January 25, 2023</a:t>
            </a:fld>
            <a:endParaRPr lang="en-US"/>
          </a:p>
        </p:txBody>
      </p:sp>
      <p:sp>
        <p:nvSpPr>
          <p:cNvPr id="8" name="Footer Placeholder 7"/>
          <p:cNvSpPr>
            <a:spLocks noGrp="1"/>
          </p:cNvSpPr>
          <p:nvPr>
            <p:ph type="ftr" sz="quarter" idx="11"/>
          </p:nvPr>
        </p:nvSpPr>
        <p:spPr/>
        <p:txBody>
          <a:bodyPr/>
          <a:lstStyle/>
          <a:p>
            <a:pPr algn="r"/>
            <a:endParaRPr lang="en-US"/>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610247" y="3371453"/>
            <a:ext cx="392430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05405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endParaRPr lang="en-US"/>
          </a:p>
        </p:txBody>
      </p:sp>
      <p:sp>
        <p:nvSpPr>
          <p:cNvPr id="3" name="Date Placeholder 2"/>
          <p:cNvSpPr>
            <a:spLocks noGrp="1"/>
          </p:cNvSpPr>
          <p:nvPr>
            <p:ph type="dt" sz="half" idx="10"/>
          </p:nvPr>
        </p:nvSpPr>
        <p:spPr/>
        <p:txBody>
          <a:bodyPr/>
          <a:lstStyle/>
          <a:p>
            <a:fld id="{79CD4847-11EF-4466-A8AD-85CDB7B49118}" type="datetime2">
              <a:rPr lang="en-US" smtClean="0"/>
              <a:t>Wednesday, January 25, 2023</a:t>
            </a:fld>
            <a:endParaRPr lang="en-US"/>
          </a:p>
        </p:txBody>
      </p:sp>
      <p:sp>
        <p:nvSpPr>
          <p:cNvPr id="4" name="Footer Placeholder 3"/>
          <p:cNvSpPr>
            <a:spLocks noGrp="1"/>
          </p:cNvSpPr>
          <p:nvPr>
            <p:ph type="ftr" sz="quarter" idx="11"/>
          </p:nvPr>
        </p:nvSpPr>
        <p:spPr/>
        <p:txBody>
          <a:bodyPr/>
          <a:lstStyle/>
          <a:p>
            <a:pPr algn="r"/>
            <a:endParaRPr lang="en-US"/>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690161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Wednesday, January 25, 2023</a:t>
            </a:fld>
            <a:endParaRPr lang="en-US"/>
          </a:p>
        </p:txBody>
      </p:sp>
      <p:sp>
        <p:nvSpPr>
          <p:cNvPr id="3" name="Footer Placeholder 2"/>
          <p:cNvSpPr>
            <a:spLocks noGrp="1"/>
          </p:cNvSpPr>
          <p:nvPr>
            <p:ph type="ftr" sz="quarter" idx="11"/>
          </p:nvPr>
        </p:nvSpPr>
        <p:spPr/>
        <p:txBody>
          <a:bodyPr/>
          <a:lstStyle/>
          <a:p>
            <a:pPr algn="r"/>
            <a:endParaRPr lang="en-US"/>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3191712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60067"/>
            <a:ext cx="2139696" cy="1051560"/>
          </a:xfrm>
        </p:spPr>
        <p:txBody>
          <a:bodyPr anchor="b">
            <a:noAutofit/>
          </a:bodyPr>
          <a:lstStyle>
            <a:lvl1pPr algn="l">
              <a:defRPr sz="2400" b="0"/>
            </a:lvl1pPr>
          </a:lstStyle>
          <a:p>
            <a:r>
              <a:rPr lang="nb-NO"/>
              <a:t>Click to edit Master title style</a:t>
            </a:r>
            <a:endParaRPr lang="en-US"/>
          </a:p>
        </p:txBody>
      </p:sp>
      <p:sp>
        <p:nvSpPr>
          <p:cNvPr id="3" name="Content Placeholder 2"/>
          <p:cNvSpPr>
            <a:spLocks noGrp="1"/>
          </p:cNvSpPr>
          <p:nvPr>
            <p:ph idx="1"/>
          </p:nvPr>
        </p:nvSpPr>
        <p:spPr>
          <a:xfrm>
            <a:off x="2971800" y="660067"/>
            <a:ext cx="5715000" cy="46482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Text Placeholder 3"/>
          <p:cNvSpPr>
            <a:spLocks noGrp="1"/>
          </p:cNvSpPr>
          <p:nvPr>
            <p:ph type="body" sz="half" idx="2"/>
          </p:nvPr>
        </p:nvSpPr>
        <p:spPr>
          <a:xfrm>
            <a:off x="457201" y="1775460"/>
            <a:ext cx="2139696" cy="353634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t>Wednesday, January 25, 2023</a:t>
            </a:fld>
            <a:endParaRPr lang="en-US"/>
          </a:p>
        </p:txBody>
      </p:sp>
      <p:sp>
        <p:nvSpPr>
          <p:cNvPr id="6" name="Footer Placeholder 5"/>
          <p:cNvSpPr>
            <a:spLocks noGrp="1"/>
          </p:cNvSpPr>
          <p:nvPr>
            <p:ph type="ftr" sz="quarter" idx="11"/>
          </p:nvPr>
        </p:nvSpPr>
        <p:spPr/>
        <p:txBody>
          <a:bodyPr/>
          <a:lstStyle/>
          <a:p>
            <a:pPr algn="r"/>
            <a:endParaRPr lang="en-US"/>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451704" y="2983373"/>
            <a:ext cx="46482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92407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60400"/>
            <a:ext cx="2142680" cy="1054100"/>
          </a:xfrm>
        </p:spPr>
        <p:txBody>
          <a:bodyPr anchor="b">
            <a:normAutofit/>
          </a:bodyPr>
          <a:lstStyle>
            <a:lvl1pPr algn="l">
              <a:defRPr sz="2400" b="0"/>
            </a:lvl1pPr>
          </a:lstStyle>
          <a:p>
            <a:r>
              <a:rPr lang="nb-NO"/>
              <a:t>Click to edit Master title style</a:t>
            </a:r>
            <a:endParaRPr lang="en-US"/>
          </a:p>
        </p:txBody>
      </p:sp>
      <p:sp>
        <p:nvSpPr>
          <p:cNvPr id="3" name="Picture Placeholder 2"/>
          <p:cNvSpPr>
            <a:spLocks noGrp="1"/>
          </p:cNvSpPr>
          <p:nvPr>
            <p:ph type="pic" idx="1"/>
          </p:nvPr>
        </p:nvSpPr>
        <p:spPr>
          <a:xfrm>
            <a:off x="2858610" y="698502"/>
            <a:ext cx="5904390" cy="4583713"/>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Drag picture to placeholder or click icon to add</a:t>
            </a:r>
            <a:endParaRPr lang="en-US"/>
          </a:p>
        </p:txBody>
      </p:sp>
      <p:sp>
        <p:nvSpPr>
          <p:cNvPr id="4" name="Text Placeholder 3"/>
          <p:cNvSpPr>
            <a:spLocks noGrp="1"/>
          </p:cNvSpPr>
          <p:nvPr>
            <p:ph type="body" sz="half" idx="2"/>
          </p:nvPr>
        </p:nvSpPr>
        <p:spPr>
          <a:xfrm>
            <a:off x="457200" y="1778000"/>
            <a:ext cx="2139696" cy="35356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t>Wednesday, January 25, 2023</a:t>
            </a:fld>
            <a:endParaRPr lang="en-US"/>
          </a:p>
        </p:txBody>
      </p:sp>
      <p:sp>
        <p:nvSpPr>
          <p:cNvPr id="6" name="Footer Placeholder 5"/>
          <p:cNvSpPr>
            <a:spLocks noGrp="1"/>
          </p:cNvSpPr>
          <p:nvPr>
            <p:ph type="ftr" sz="quarter" idx="11"/>
          </p:nvPr>
        </p:nvSpPr>
        <p:spPr/>
        <p:txBody>
          <a:bodyPr/>
          <a:lstStyle/>
          <a:p>
            <a:pPr algn="r"/>
            <a:endParaRPr lang="en-US"/>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19472887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Date Placeholder 3"/>
          <p:cNvSpPr>
            <a:spLocks noGrp="1"/>
          </p:cNvSpPr>
          <p:nvPr>
            <p:ph type="dt" sz="half" idx="10"/>
          </p:nvPr>
        </p:nvSpPr>
        <p:spPr/>
        <p:txBody>
          <a:bodyPr/>
          <a:lstStyle/>
          <a:p>
            <a:fld id="{8CC057FC-95B6-4D89-AFDA-ABA33EE921E5}" type="datetime2">
              <a:rPr lang="en-US" smtClean="0"/>
              <a:t>Wednesday, January 25, 2023</a:t>
            </a:fld>
            <a:endParaRPr lang="en-US"/>
          </a:p>
        </p:txBody>
      </p:sp>
      <p:sp>
        <p:nvSpPr>
          <p:cNvPr id="5" name="Footer Placeholder 4"/>
          <p:cNvSpPr>
            <a:spLocks noGrp="1"/>
          </p:cNvSpPr>
          <p:nvPr>
            <p:ph type="ftr" sz="quarter" idx="11"/>
          </p:nvPr>
        </p:nvSpPr>
        <p:spPr/>
        <p:txBody>
          <a:bodyPr/>
          <a:lstStyle/>
          <a:p>
            <a:pPr algn="r"/>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1451431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08000"/>
            <a:ext cx="2057400" cy="4889500"/>
          </a:xfrm>
        </p:spPr>
        <p:txBody>
          <a:bodyPr vert="eaVert" anchor="b"/>
          <a:lstStyle/>
          <a:p>
            <a:r>
              <a:rPr lang="nb-NO"/>
              <a:t>Click to edit Master title style</a:t>
            </a:r>
            <a:endParaRPr lang="en-US"/>
          </a:p>
        </p:txBody>
      </p:sp>
      <p:sp>
        <p:nvSpPr>
          <p:cNvPr id="3" name="Vertical Text Placeholder 2"/>
          <p:cNvSpPr>
            <a:spLocks noGrp="1"/>
          </p:cNvSpPr>
          <p:nvPr>
            <p:ph type="body" orient="vert" idx="1"/>
          </p:nvPr>
        </p:nvSpPr>
        <p:spPr>
          <a:xfrm>
            <a:off x="457200" y="508000"/>
            <a:ext cx="6019800" cy="4889500"/>
          </a:xfrm>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Date Placeholder 3"/>
          <p:cNvSpPr>
            <a:spLocks noGrp="1"/>
          </p:cNvSpPr>
          <p:nvPr>
            <p:ph type="dt" sz="half" idx="10"/>
          </p:nvPr>
        </p:nvSpPr>
        <p:spPr/>
        <p:txBody>
          <a:bodyPr/>
          <a:lstStyle/>
          <a:p>
            <a:fld id="{EC4549AC-EB31-477F-92A9-B1988E232878}" type="datetime2">
              <a:rPr lang="en-US" smtClean="0"/>
              <a:t>Wednesday, January 25, 2023</a:t>
            </a:fld>
            <a:endParaRPr lang="en-US"/>
          </a:p>
        </p:txBody>
      </p:sp>
      <p:sp>
        <p:nvSpPr>
          <p:cNvPr id="5" name="Footer Placeholder 4"/>
          <p:cNvSpPr>
            <a:spLocks noGrp="1"/>
          </p:cNvSpPr>
          <p:nvPr>
            <p:ph type="ftr" sz="quarter" idx="11"/>
          </p:nvPr>
        </p:nvSpPr>
        <p:spPr/>
        <p:txBody>
          <a:bodyPr/>
          <a:lstStyle/>
          <a:p>
            <a:pPr algn="r"/>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777788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762211" y="708544"/>
            <a:ext cx="7921944" cy="953130"/>
          </a:xfrm>
          <a:prstGeom prst="rect">
            <a:avLst/>
          </a:prstGeom>
          <a:noFill/>
          <a:ln w="9525">
            <a:noFill/>
            <a:miter lim="800000"/>
            <a:headEnd/>
            <a:tailEnd/>
          </a:ln>
        </p:spPr>
        <p:txBody>
          <a:bodyPr vert="horz" wrap="square" lIns="72585" tIns="36293" rIns="72585" bIns="36293" numCol="1" anchor="ctr" anchorCtr="0" compatLnSpc="1">
            <a:prstTxWarp prst="textNoShape">
              <a:avLst/>
            </a:prstTxWarp>
          </a:bodyPr>
          <a:lstStyle/>
          <a:p>
            <a:pPr lvl="0"/>
            <a:r>
              <a:rPr lang="nb-NO"/>
              <a:t>Klikk for å redigere tittelstil</a:t>
            </a:r>
            <a:endParaRPr lang="en-US"/>
          </a:p>
        </p:txBody>
      </p:sp>
      <p:sp>
        <p:nvSpPr>
          <p:cNvPr id="1027" name="Rectangle 8"/>
          <p:cNvSpPr>
            <a:spLocks noGrp="1" noChangeArrowheads="1"/>
          </p:cNvSpPr>
          <p:nvPr>
            <p:ph type="body" idx="1"/>
          </p:nvPr>
        </p:nvSpPr>
        <p:spPr bwMode="auto">
          <a:xfrm>
            <a:off x="762211" y="1651588"/>
            <a:ext cx="7924464" cy="3427992"/>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p>
            <a:pPr lvl="0"/>
            <a:r>
              <a:rPr lang="nb-NO"/>
              <a:t>Rediger tekststiler i malen
Andre nivå
Tredje nivå
Fjerde nivå
Femte nivå</a:t>
            </a:r>
            <a:endParaRPr lang="en-US"/>
          </a:p>
        </p:txBody>
      </p:sp>
      <p:sp>
        <p:nvSpPr>
          <p:cNvPr id="1034" name="Rectangle 10"/>
          <p:cNvSpPr>
            <a:spLocks noGrp="1" noChangeArrowheads="1"/>
          </p:cNvSpPr>
          <p:nvPr>
            <p:ph type="dt" sz="half" idx="2"/>
          </p:nvPr>
        </p:nvSpPr>
        <p:spPr bwMode="auto">
          <a:xfrm>
            <a:off x="762210" y="5334252"/>
            <a:ext cx="1904895" cy="380748"/>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eaLnBrk="0" hangingPunct="0">
              <a:defRPr sz="700">
                <a:solidFill>
                  <a:schemeClr val="bg2"/>
                </a:solidFill>
              </a:defRPr>
            </a:lvl1pPr>
          </a:lstStyle>
          <a:p>
            <a:pPr>
              <a:defRPr/>
            </a:pPr>
            <a:fld id="{13907B46-93C4-A645-BFE3-E62F8864C58D}" type="datetime1">
              <a:rPr lang="nb-NO"/>
              <a:pPr>
                <a:defRPr/>
              </a:pPr>
              <a:t>25.01.2023</a:t>
            </a:fld>
            <a:endParaRPr lang="nb-NO"/>
          </a:p>
        </p:txBody>
      </p:sp>
      <p:sp>
        <p:nvSpPr>
          <p:cNvPr id="1036" name="Rectangle 12"/>
          <p:cNvSpPr>
            <a:spLocks noGrp="1" noChangeArrowheads="1"/>
          </p:cNvSpPr>
          <p:nvPr>
            <p:ph type="sldNum" sz="quarter" idx="4"/>
          </p:nvPr>
        </p:nvSpPr>
        <p:spPr bwMode="auto">
          <a:xfrm>
            <a:off x="8018953" y="5334252"/>
            <a:ext cx="685359" cy="380748"/>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700">
                <a:solidFill>
                  <a:schemeClr val="bg2"/>
                </a:solidFill>
              </a:defRPr>
            </a:lvl1pPr>
          </a:lstStyle>
          <a:p>
            <a:pPr>
              <a:defRPr/>
            </a:pPr>
            <a:fld id="{7A3E70D4-2AEA-3943-97C6-2AD6C45174B5}" type="slidenum">
              <a:rPr lang="en-US"/>
              <a:pPr>
                <a:defRPr/>
              </a:pPr>
              <a:t>‹#›</a:t>
            </a:fld>
            <a:endParaRPr lang="en-US"/>
          </a:p>
        </p:txBody>
      </p:sp>
      <p:pic>
        <p:nvPicPr>
          <p:cNvPr id="7" name="Picture 6" descr="SV_ISV_A.png"/>
          <p:cNvPicPr>
            <a:picLocks noChangeAspect="1"/>
          </p:cNvPicPr>
          <p:nvPr userDrawn="1"/>
        </p:nvPicPr>
        <p:blipFill>
          <a:blip r:embed="rId17"/>
          <a:stretch>
            <a:fillRect/>
          </a:stretch>
        </p:blipFill>
        <p:spPr>
          <a:xfrm>
            <a:off x="228600" y="190500"/>
            <a:ext cx="3057358" cy="351261"/>
          </a:xfrm>
          <a:prstGeom prst="rect">
            <a:avLst/>
          </a:prstGeom>
        </p:spPr>
      </p:pic>
    </p:spTree>
  </p:cSld>
  <p:clrMap bg1="lt1" tx1="dk1" bg2="lt2" tx2="dk2" accent1="accent1" accent2="accent2" accent3="accent3" accent4="accent4" accent5="accent5" accent6="accent6" hlink="hlink" folHlink="folHlink"/>
  <p:sldLayoutIdLst>
    <p:sldLayoutId id="2147483773"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86" r:id="rId12"/>
    <p:sldLayoutId id="2147483787" r:id="rId13"/>
    <p:sldLayoutId id="2147483788" r:id="rId14"/>
    <p:sldLayoutId id="2147483789" r:id="rId15"/>
  </p:sldLayoutIdLst>
  <p:hf hdr="0" ftr="0"/>
  <p:txStyles>
    <p:titleStyle>
      <a:lvl1pPr algn="l" rtl="0" eaLnBrk="1" fontAlgn="base" hangingPunct="1">
        <a:spcBef>
          <a:spcPct val="0"/>
        </a:spcBef>
        <a:spcAft>
          <a:spcPct val="0"/>
        </a:spcAft>
        <a:defRPr sz="2500" b="1">
          <a:solidFill>
            <a:schemeClr val="tx2"/>
          </a:solidFill>
          <a:latin typeface="+mj-lt"/>
          <a:ea typeface="+mj-ea"/>
          <a:cs typeface="+mj-cs"/>
        </a:defRPr>
      </a:lvl1pPr>
      <a:lvl2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5pPr>
      <a:lvl6pPr marL="362925"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6pPr>
      <a:lvl7pPr marL="72585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7pPr>
      <a:lvl8pPr marL="1088776"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8pPr>
      <a:lvl9pPr marL="145170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9pPr>
    </p:titleStyle>
    <p:bodyStyle>
      <a:lvl1pPr marL="272194" indent="-272194" algn="l" rtl="0" eaLnBrk="1" fontAlgn="base" hangingPunct="1">
        <a:spcBef>
          <a:spcPct val="20000"/>
        </a:spcBef>
        <a:spcAft>
          <a:spcPct val="0"/>
        </a:spcAft>
        <a:buChar char="•"/>
        <a:defRPr sz="2200">
          <a:solidFill>
            <a:schemeClr val="tx1"/>
          </a:solidFill>
          <a:latin typeface="+mn-lt"/>
          <a:ea typeface="+mn-ea"/>
          <a:cs typeface="+mn-cs"/>
        </a:defRPr>
      </a:lvl1pPr>
      <a:lvl2pPr marL="589754" indent="-226828" algn="l" rtl="0" eaLnBrk="1" fontAlgn="base" hangingPunct="1">
        <a:spcBef>
          <a:spcPct val="20000"/>
        </a:spcBef>
        <a:spcAft>
          <a:spcPct val="0"/>
        </a:spcAft>
        <a:buChar char="–"/>
        <a:defRPr sz="1900">
          <a:solidFill>
            <a:schemeClr val="tx1"/>
          </a:solidFill>
          <a:latin typeface="+mn-lt"/>
          <a:ea typeface="+mn-ea"/>
          <a:cs typeface="+mn-cs"/>
        </a:defRPr>
      </a:lvl2pPr>
      <a:lvl3pPr marL="907313" indent="-181463" algn="l" rtl="0" eaLnBrk="1" fontAlgn="base" hangingPunct="1">
        <a:spcBef>
          <a:spcPct val="20000"/>
        </a:spcBef>
        <a:spcAft>
          <a:spcPct val="0"/>
        </a:spcAft>
        <a:buChar char="•"/>
        <a:defRPr sz="1600">
          <a:solidFill>
            <a:schemeClr val="tx1"/>
          </a:solidFill>
          <a:latin typeface="+mn-lt"/>
          <a:ea typeface="+mn-ea"/>
          <a:cs typeface="+mn-cs"/>
        </a:defRPr>
      </a:lvl3pPr>
      <a:lvl4pPr marL="1270239" indent="-181463" algn="l" rtl="0" eaLnBrk="1" fontAlgn="base" hangingPunct="1">
        <a:spcBef>
          <a:spcPct val="20000"/>
        </a:spcBef>
        <a:spcAft>
          <a:spcPct val="0"/>
        </a:spcAft>
        <a:buChar char="–"/>
        <a:defRPr>
          <a:solidFill>
            <a:schemeClr val="tx1"/>
          </a:solidFill>
          <a:latin typeface="+mn-lt"/>
          <a:ea typeface="+mn-ea"/>
          <a:cs typeface="+mn-cs"/>
        </a:defRPr>
      </a:lvl4pPr>
      <a:lvl5pPr marL="1633164" indent="-181463"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p:bodyStyle>
    <p:otherStyle>
      <a:defPPr>
        <a:defRPr lang="nb-NO"/>
      </a:defPPr>
      <a:lvl1pPr marL="0" algn="l" defTabSz="362925" rtl="0" eaLnBrk="1" latinLnBrk="0" hangingPunct="1">
        <a:defRPr sz="1400" kern="1200">
          <a:solidFill>
            <a:schemeClr val="tx1"/>
          </a:solidFill>
          <a:latin typeface="+mn-lt"/>
          <a:ea typeface="+mn-ea"/>
          <a:cs typeface="+mn-cs"/>
        </a:defRPr>
      </a:lvl1pPr>
      <a:lvl2pPr marL="362925" algn="l" defTabSz="362925" rtl="0" eaLnBrk="1" latinLnBrk="0" hangingPunct="1">
        <a:defRPr sz="1400" kern="1200">
          <a:solidFill>
            <a:schemeClr val="tx1"/>
          </a:solidFill>
          <a:latin typeface="+mn-lt"/>
          <a:ea typeface="+mn-ea"/>
          <a:cs typeface="+mn-cs"/>
        </a:defRPr>
      </a:lvl2pPr>
      <a:lvl3pPr marL="725851" algn="l" defTabSz="362925" rtl="0" eaLnBrk="1" latinLnBrk="0" hangingPunct="1">
        <a:defRPr sz="1400" kern="1200">
          <a:solidFill>
            <a:schemeClr val="tx1"/>
          </a:solidFill>
          <a:latin typeface="+mn-lt"/>
          <a:ea typeface="+mn-ea"/>
          <a:cs typeface="+mn-cs"/>
        </a:defRPr>
      </a:lvl3pPr>
      <a:lvl4pPr marL="1088776" algn="l" defTabSz="362925" rtl="0" eaLnBrk="1" latinLnBrk="0" hangingPunct="1">
        <a:defRPr sz="1400" kern="1200">
          <a:solidFill>
            <a:schemeClr val="tx1"/>
          </a:solidFill>
          <a:latin typeface="+mn-lt"/>
          <a:ea typeface="+mn-ea"/>
          <a:cs typeface="+mn-cs"/>
        </a:defRPr>
      </a:lvl4pPr>
      <a:lvl5pPr marL="1451701" algn="l" defTabSz="362925" rtl="0" eaLnBrk="1" latinLnBrk="0" hangingPunct="1">
        <a:defRPr sz="1400" kern="1200">
          <a:solidFill>
            <a:schemeClr val="tx1"/>
          </a:solidFill>
          <a:latin typeface="+mn-lt"/>
          <a:ea typeface="+mn-ea"/>
          <a:cs typeface="+mn-cs"/>
        </a:defRPr>
      </a:lvl5pPr>
      <a:lvl6pPr marL="1814627" algn="l" defTabSz="362925" rtl="0" eaLnBrk="1" latinLnBrk="0" hangingPunct="1">
        <a:defRPr sz="1400" kern="1200">
          <a:solidFill>
            <a:schemeClr val="tx1"/>
          </a:solidFill>
          <a:latin typeface="+mn-lt"/>
          <a:ea typeface="+mn-ea"/>
          <a:cs typeface="+mn-cs"/>
        </a:defRPr>
      </a:lvl6pPr>
      <a:lvl7pPr marL="2177552" algn="l" defTabSz="362925" rtl="0" eaLnBrk="1" latinLnBrk="0" hangingPunct="1">
        <a:defRPr sz="1400" kern="1200">
          <a:solidFill>
            <a:schemeClr val="tx1"/>
          </a:solidFill>
          <a:latin typeface="+mn-lt"/>
          <a:ea typeface="+mn-ea"/>
          <a:cs typeface="+mn-cs"/>
        </a:defRPr>
      </a:lvl7pPr>
      <a:lvl8pPr marL="2540478" algn="l" defTabSz="362925" rtl="0" eaLnBrk="1" latinLnBrk="0" hangingPunct="1">
        <a:defRPr sz="1400" kern="1200">
          <a:solidFill>
            <a:schemeClr val="tx1"/>
          </a:solidFill>
          <a:latin typeface="+mn-lt"/>
          <a:ea typeface="+mn-ea"/>
          <a:cs typeface="+mn-cs"/>
        </a:defRPr>
      </a:lvl8pPr>
      <a:lvl9pPr marL="2903403" algn="l" defTabSz="362925"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183988"/>
            <a:ext cx="9144000" cy="190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44500"/>
            <a:ext cx="8229600" cy="825500"/>
          </a:xfrm>
          <a:prstGeom prst="rect">
            <a:avLst/>
          </a:prstGeom>
        </p:spPr>
        <p:txBody>
          <a:bodyPr vert="horz" lIns="91440" tIns="45720" rIns="91440" bIns="45720" rtlCol="0" anchor="ctr">
            <a:normAutofit/>
          </a:bodyPr>
          <a:lstStyle/>
          <a:p>
            <a:r>
              <a:rPr lang="nb-NO"/>
              <a:t>Click to edit Master title style</a:t>
            </a:r>
            <a:endParaRPr lang="en-US"/>
          </a:p>
        </p:txBody>
      </p:sp>
      <p:sp>
        <p:nvSpPr>
          <p:cNvPr id="3" name="Text Placeholder 2"/>
          <p:cNvSpPr>
            <a:spLocks noGrp="1"/>
          </p:cNvSpPr>
          <p:nvPr>
            <p:ph type="body" idx="1"/>
          </p:nvPr>
        </p:nvSpPr>
        <p:spPr>
          <a:xfrm>
            <a:off x="457200" y="1333500"/>
            <a:ext cx="8229600" cy="4064000"/>
          </a:xfrm>
          <a:prstGeom prst="rect">
            <a:avLst/>
          </a:prstGeom>
        </p:spPr>
        <p:txBody>
          <a:bodyPr vert="horz" lIns="91440" tIns="45720" rIns="91440" bIns="45720" rtlCol="0">
            <a:normAutofit/>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7" name="Rectangle 6"/>
          <p:cNvSpPr/>
          <p:nvPr/>
        </p:nvSpPr>
        <p:spPr>
          <a:xfrm>
            <a:off x="0" y="0"/>
            <a:ext cx="9144000" cy="304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5240"/>
            <a:ext cx="2895600" cy="274320"/>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t>Wednesday, January 25, 2023</a:t>
            </a:fld>
            <a:endParaRPr lang="en-US"/>
          </a:p>
        </p:txBody>
      </p:sp>
      <p:sp>
        <p:nvSpPr>
          <p:cNvPr id="5" name="Footer Placeholder 4"/>
          <p:cNvSpPr>
            <a:spLocks noGrp="1"/>
          </p:cNvSpPr>
          <p:nvPr>
            <p:ph type="ftr" sz="quarter" idx="3"/>
          </p:nvPr>
        </p:nvSpPr>
        <p:spPr>
          <a:xfrm>
            <a:off x="3429000" y="15240"/>
            <a:ext cx="4114800" cy="274320"/>
          </a:xfrm>
          <a:prstGeom prst="rect">
            <a:avLst/>
          </a:prstGeom>
        </p:spPr>
        <p:txBody>
          <a:bodyPr vert="horz" lIns="91440" tIns="45720" rIns="91440" bIns="45720" rtlCol="0" anchor="ctr"/>
          <a:lstStyle>
            <a:lvl1pPr algn="ctr">
              <a:defRPr sz="1200">
                <a:solidFill>
                  <a:srgbClr val="FFFFFF"/>
                </a:solidFill>
              </a:defRPr>
            </a:lvl1pPr>
          </a:lstStyle>
          <a:p>
            <a:pPr algn="r"/>
            <a:endParaRPr lang="en-US"/>
          </a:p>
        </p:txBody>
      </p:sp>
      <p:sp>
        <p:nvSpPr>
          <p:cNvPr id="6" name="Slide Number Placeholder 5"/>
          <p:cNvSpPr>
            <a:spLocks noGrp="1"/>
          </p:cNvSpPr>
          <p:nvPr>
            <p:ph type="sldNum" sz="quarter" idx="4"/>
          </p:nvPr>
        </p:nvSpPr>
        <p:spPr>
          <a:xfrm>
            <a:off x="7620000" y="15240"/>
            <a:ext cx="1066800" cy="274320"/>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a:p>
        </p:txBody>
      </p:sp>
    </p:spTree>
    <p:extLst>
      <p:ext uri="{BB962C8B-B14F-4D97-AF65-F5344CB8AC3E}">
        <p14:creationId xmlns:p14="http://schemas.microsoft.com/office/powerpoint/2010/main" val="1052233629"/>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mailto:info@sv.uio.no"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hyperlink" Target="mailto:post@stv.uio.no"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mailto:info@sv.uio.no" TargetMode="External"/><Relationship Id="rId7" Type="http://schemas.openxmlformats.org/officeDocument/2006/relationships/image" Target="../media/image20.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hyperlink" Target="https://www.sv.uio.no/isv/personer/adm/" TargetMode="External"/><Relationship Id="rId4" Type="http://schemas.openxmlformats.org/officeDocument/2006/relationships/hyperlink" Target="mailto:post@stv.uio.no"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2.svg"/></Relationships>
</file>

<file path=ppt/slides/_rels/slide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uio.instructure.com/courses/41890"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26.sv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28.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8" Type="http://schemas.openxmlformats.org/officeDocument/2006/relationships/hyperlink" Target="https://uio.instructure.com/courses/41890"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hyperlink" Target="https://uio.instructure.com/courses/41890"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uio.instructure.com/courses/41890"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hyperlink" Target="https://uio.instructure.com/courses/41890/pages/feedback-as-learning-activities?module_item_id=668311"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ub.uio.no/bibliotekene/skrivesenter/index.htm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openxmlformats.org/officeDocument/2006/relationships/image" Target="../media/image36.svg"/><Relationship Id="rId13" Type="http://schemas.microsoft.com/office/2007/relationships/diagramDrawing" Target="../diagrams/drawing2.xml"/><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diagramColors" Target="../diagrams/colors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4.svg"/><Relationship Id="rId11" Type="http://schemas.openxmlformats.org/officeDocument/2006/relationships/diagramQuickStyle" Target="../diagrams/quickStyle2.xml"/><Relationship Id="rId5" Type="http://schemas.openxmlformats.org/officeDocument/2006/relationships/image" Target="../media/image33.png"/><Relationship Id="rId10" Type="http://schemas.openxmlformats.org/officeDocument/2006/relationships/diagramLayout" Target="../diagrams/layout2.xml"/><Relationship Id="rId4" Type="http://schemas.openxmlformats.org/officeDocument/2006/relationships/image" Target="../media/image32.svg"/><Relationship Id="rId9" Type="http://schemas.openxmlformats.org/officeDocument/2006/relationships/diagramData" Target="../diagrams/data2.xml"/><Relationship Id="rId14" Type="http://schemas.openxmlformats.org/officeDocument/2006/relationships/hyperlink" Target="https://doi.org/10.1111/j.1540-4560.1948.tb01783.x" TargetMode="Externa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46.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8" Type="http://schemas.openxmlformats.org/officeDocument/2006/relationships/hyperlink" Target="https://www.debonogroup.com/services/core-programs/six-thinking-hats/" TargetMode="External"/><Relationship Id="rId13" Type="http://schemas.openxmlformats.org/officeDocument/2006/relationships/hyperlink" Target="https://uio.sharepoint.com/:w:/s/IntroductiontouniversitypedagogyforPhDcandidates/Eebr8lfuK-5JlHhtpHLwAjsB92E3qIelhY_ZNY3BFbD-Qw?e=ADMo3L" TargetMode="External"/><Relationship Id="rId3" Type="http://schemas.openxmlformats.org/officeDocument/2006/relationships/hyperlink" Target="https://www.uio.no/for-ansatte/arbeidsstotte/sta/enheter/sv/institutter/isv/ressursside-for-seminarledere/" TargetMode="External"/><Relationship Id="rId7" Type="http://schemas.openxmlformats.org/officeDocument/2006/relationships/hyperlink" Target="https://uio.instructure.com/courses/41890/pages/laeringsaktiviteter?module_item_id=672146" TargetMode="External"/><Relationship Id="rId12" Type="http://schemas.openxmlformats.org/officeDocument/2006/relationships/hyperlink" Target="https://talkwall.uio.no/#/"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hyperlink" Target="https://uio.instructure.com/courses/41890" TargetMode="External"/><Relationship Id="rId11" Type="http://schemas.openxmlformats.org/officeDocument/2006/relationships/hyperlink" Target="https://www.uio.no/tjenester/it/utdanning/srs/" TargetMode="External"/><Relationship Id="rId5" Type="http://schemas.openxmlformats.org/officeDocument/2006/relationships/hyperlink" Target="https://sokogskriv.no/en/writing/getting-started.html" TargetMode="External"/><Relationship Id="rId10" Type="http://schemas.openxmlformats.org/officeDocument/2006/relationships/hyperlink" Target="https://miro.com/" TargetMode="External"/><Relationship Id="rId4" Type="http://schemas.openxmlformats.org/officeDocument/2006/relationships/hyperlink" Target="https://sokogskriv.no/en/study-skills/" TargetMode="External"/><Relationship Id="rId9" Type="http://schemas.openxmlformats.org/officeDocument/2006/relationships/hyperlink" Target="https://techcommunity.microsoft.com/t5/microsoft-365-blog/welcome-to-the-new-whiteboard/ba-p/2779824"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nettskjema.no/a/310047"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211" y="708544"/>
            <a:ext cx="7921944" cy="953130"/>
          </a:xfrm>
        </p:spPr>
        <p:txBody>
          <a:bodyPr wrap="square" anchor="ctr">
            <a:normAutofit/>
          </a:bodyPr>
          <a:lstStyle/>
          <a:p>
            <a:r>
              <a:rPr lang="en-AU" b="0">
                <a:latin typeface="Times New Roman" panose="02020603050405020304" pitchFamily="18" charset="0"/>
                <a:cs typeface="Times New Roman" panose="02020603050405020304" pitchFamily="18" charset="0"/>
              </a:rPr>
              <a:t>Info meeting for seminar leaders</a:t>
            </a:r>
          </a:p>
        </p:txBody>
      </p:sp>
      <p:pic>
        <p:nvPicPr>
          <p:cNvPr id="10" name="Plassholder for innhold 9" descr="Klasse rom med tavle og bøker">
            <a:extLst>
              <a:ext uri="{FF2B5EF4-FFF2-40B4-BE49-F238E27FC236}">
                <a16:creationId xmlns:a16="http://schemas.microsoft.com/office/drawing/2014/main" id="{DC562834-207E-4576-A02D-28086AD9BE43}"/>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1677339" y="1651588"/>
            <a:ext cx="6094208" cy="3427992"/>
          </a:xfrm>
        </p:spPr>
      </p:pic>
      <p:sp>
        <p:nvSpPr>
          <p:cNvPr id="15" name="Date Placeholder 3">
            <a:extLst>
              <a:ext uri="{FF2B5EF4-FFF2-40B4-BE49-F238E27FC236}">
                <a16:creationId xmlns:a16="http://schemas.microsoft.com/office/drawing/2014/main" id="{23F843A4-4F6A-F328-6B68-9DE3EB735A0B}"/>
              </a:ext>
            </a:extLst>
          </p:cNvPr>
          <p:cNvSpPr>
            <a:spLocks noGrp="1"/>
          </p:cNvSpPr>
          <p:nvPr>
            <p:ph type="dt" sz="half" idx="10"/>
          </p:nvPr>
        </p:nvSpPr>
        <p:spPr>
          <a:xfrm>
            <a:off x="762210" y="5334252"/>
            <a:ext cx="1904895" cy="380748"/>
          </a:xfrm>
        </p:spPr>
        <p:txBody>
          <a:bodyPr/>
          <a:lstStyle/>
          <a:p>
            <a:pPr>
              <a:spcAft>
                <a:spcPts val="600"/>
              </a:spcAft>
              <a:defRPr/>
            </a:pPr>
            <a:fld id="{1CC945FA-5706-8647-BF4D-CC4ACB4F4A53}" type="datetime1">
              <a:rPr lang="nb-NO"/>
              <a:pPr>
                <a:spcAft>
                  <a:spcPts val="600"/>
                </a:spcAft>
                <a:defRPr/>
              </a:pPr>
              <a:t>25.01.2023</a:t>
            </a:fld>
            <a:endParaRPr lang="nb-NO"/>
          </a:p>
        </p:txBody>
      </p:sp>
      <p:sp>
        <p:nvSpPr>
          <p:cNvPr id="17" name="Slide Number Placeholder 4">
            <a:extLst>
              <a:ext uri="{FF2B5EF4-FFF2-40B4-BE49-F238E27FC236}">
                <a16:creationId xmlns:a16="http://schemas.microsoft.com/office/drawing/2014/main" id="{D2CB6C36-7EA0-D356-0331-858FB07F6BF8}"/>
              </a:ext>
            </a:extLst>
          </p:cNvPr>
          <p:cNvSpPr>
            <a:spLocks noGrp="1"/>
          </p:cNvSpPr>
          <p:nvPr>
            <p:ph type="sldNum" sz="quarter" idx="11"/>
          </p:nvPr>
        </p:nvSpPr>
        <p:spPr>
          <a:xfrm>
            <a:off x="8018953" y="5334252"/>
            <a:ext cx="685359" cy="380748"/>
          </a:xfrm>
        </p:spPr>
        <p:txBody>
          <a:bodyPr/>
          <a:lstStyle/>
          <a:p>
            <a:pPr>
              <a:spcAft>
                <a:spcPts val="600"/>
              </a:spcAft>
              <a:defRPr/>
            </a:pPr>
            <a:fld id="{EAC51A5D-1B6D-BA45-A176-DE2DC6E2E02C}" type="slidenum">
              <a:rPr lang="en-US"/>
              <a:pPr>
                <a:spcAft>
                  <a:spcPts val="600"/>
                </a:spcAft>
                <a:defRPr/>
              </a:pPr>
              <a:t>2</a:t>
            </a:fld>
            <a:endParaRPr lang="en-US"/>
          </a:p>
        </p:txBody>
      </p:sp>
    </p:spTree>
    <p:extLst>
      <p:ext uri="{BB962C8B-B14F-4D97-AF65-F5344CB8AC3E}">
        <p14:creationId xmlns:p14="http://schemas.microsoft.com/office/powerpoint/2010/main" val="3706685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7439F7F-61F0-443B-A643-88CA536E7F0B}"/>
              </a:ext>
            </a:extLst>
          </p:cNvPr>
          <p:cNvSpPr>
            <a:spLocks noGrp="1"/>
          </p:cNvSpPr>
          <p:nvPr>
            <p:ph type="title"/>
          </p:nvPr>
        </p:nvSpPr>
        <p:spPr/>
        <p:txBody>
          <a:bodyPr/>
          <a:lstStyle/>
          <a:p>
            <a:r>
              <a:rPr lang="nb-NO">
                <a:latin typeface="Times New Roman" panose="02020603050405020304" pitchFamily="18" charset="0"/>
                <a:cs typeface="Times New Roman" panose="02020603050405020304" pitchFamily="18" charset="0"/>
              </a:rPr>
              <a:t>Go in pairs and ask </a:t>
            </a:r>
            <a:r>
              <a:rPr lang="nb-NO" err="1">
                <a:latin typeface="Times New Roman" panose="02020603050405020304" pitchFamily="18" charset="0"/>
                <a:cs typeface="Times New Roman" panose="02020603050405020304" pitchFamily="18" charset="0"/>
              </a:rPr>
              <a:t>each</a:t>
            </a:r>
            <a:r>
              <a:rPr lang="nb-NO">
                <a:latin typeface="Times New Roman" panose="02020603050405020304" pitchFamily="18" charset="0"/>
                <a:cs typeface="Times New Roman" panose="02020603050405020304" pitchFamily="18" charset="0"/>
              </a:rPr>
              <a:t> </a:t>
            </a:r>
            <a:r>
              <a:rPr lang="nb-NO" err="1">
                <a:latin typeface="Times New Roman" panose="02020603050405020304" pitchFamily="18" charset="0"/>
                <a:cs typeface="Times New Roman" panose="02020603050405020304" pitchFamily="18" charset="0"/>
              </a:rPr>
              <a:t>other</a:t>
            </a:r>
            <a:r>
              <a:rPr lang="nb-NO">
                <a:latin typeface="Times New Roman" panose="02020603050405020304" pitchFamily="18" charset="0"/>
                <a:cs typeface="Times New Roman" panose="02020603050405020304" pitchFamily="18" charset="0"/>
              </a:rPr>
              <a:t> </a:t>
            </a:r>
            <a:r>
              <a:rPr lang="nb-NO" err="1">
                <a:latin typeface="Times New Roman" panose="02020603050405020304" pitchFamily="18" charset="0"/>
                <a:cs typeface="Times New Roman" panose="02020603050405020304" pitchFamily="18" charset="0"/>
              </a:rPr>
              <a:t>the</a:t>
            </a:r>
            <a:r>
              <a:rPr lang="nb-NO">
                <a:latin typeface="Times New Roman" panose="02020603050405020304" pitchFamily="18" charset="0"/>
                <a:cs typeface="Times New Roman" panose="02020603050405020304" pitchFamily="18" charset="0"/>
              </a:rPr>
              <a:t> </a:t>
            </a:r>
            <a:r>
              <a:rPr lang="nb-NO" err="1">
                <a:latin typeface="Times New Roman" panose="02020603050405020304" pitchFamily="18" charset="0"/>
                <a:cs typeface="Times New Roman" panose="02020603050405020304" pitchFamily="18" charset="0"/>
              </a:rPr>
              <a:t>following</a:t>
            </a:r>
            <a:r>
              <a:rPr lang="nb-NO">
                <a:latin typeface="Times New Roman" panose="02020603050405020304" pitchFamily="18" charset="0"/>
                <a:cs typeface="Times New Roman" panose="02020603050405020304" pitchFamily="18" charset="0"/>
              </a:rPr>
              <a:t> …</a:t>
            </a:r>
          </a:p>
        </p:txBody>
      </p:sp>
      <p:sp>
        <p:nvSpPr>
          <p:cNvPr id="3" name="Plassholder for innhold 2">
            <a:extLst>
              <a:ext uri="{FF2B5EF4-FFF2-40B4-BE49-F238E27FC236}">
                <a16:creationId xmlns:a16="http://schemas.microsoft.com/office/drawing/2014/main" id="{7565B6D5-8A66-4A52-A334-A6986DCD9037}"/>
              </a:ext>
            </a:extLst>
          </p:cNvPr>
          <p:cNvSpPr>
            <a:spLocks noGrp="1"/>
          </p:cNvSpPr>
          <p:nvPr>
            <p:ph idx="1"/>
          </p:nvPr>
        </p:nvSpPr>
        <p:spPr/>
        <p:txBody>
          <a:bodyPr/>
          <a:lstStyle/>
          <a:p>
            <a:pPr marL="0" indent="0">
              <a:buNone/>
            </a:pPr>
            <a:endParaRPr lang="nb-NO">
              <a:latin typeface="Times New Roman" panose="02020603050405020304" pitchFamily="18" charset="0"/>
              <a:cs typeface="Times New Roman" panose="02020603050405020304" pitchFamily="18" charset="0"/>
            </a:endParaRPr>
          </a:p>
          <a:p>
            <a:pPr marL="457200" indent="-457200">
              <a:buFont typeface="+mj-lt"/>
              <a:buAutoNum type="arabicPeriod"/>
            </a:pPr>
            <a:r>
              <a:rPr lang="nb-NO" err="1">
                <a:latin typeface="Times New Roman" panose="02020603050405020304" pitchFamily="18" charset="0"/>
                <a:cs typeface="Times New Roman" panose="02020603050405020304" pitchFamily="18" charset="0"/>
              </a:rPr>
              <a:t>Which</a:t>
            </a:r>
            <a:r>
              <a:rPr lang="nb-NO">
                <a:latin typeface="Times New Roman" panose="02020603050405020304" pitchFamily="18" charset="0"/>
                <a:cs typeface="Times New Roman" panose="02020603050405020304" pitchFamily="18" charset="0"/>
              </a:rPr>
              <a:t> </a:t>
            </a:r>
            <a:r>
              <a:rPr lang="nb-NO" err="1">
                <a:latin typeface="Times New Roman" panose="02020603050405020304" pitchFamily="18" charset="0"/>
                <a:cs typeface="Times New Roman" panose="02020603050405020304" pitchFamily="18" charset="0"/>
              </a:rPr>
              <a:t>course</a:t>
            </a:r>
            <a:r>
              <a:rPr lang="nb-NO">
                <a:latin typeface="Times New Roman" panose="02020603050405020304" pitchFamily="18" charset="0"/>
                <a:cs typeface="Times New Roman" panose="02020603050405020304" pitchFamily="18" charset="0"/>
              </a:rPr>
              <a:t>(s) </a:t>
            </a:r>
            <a:r>
              <a:rPr lang="nb-NO" err="1">
                <a:latin typeface="Times New Roman" panose="02020603050405020304" pitchFamily="18" charset="0"/>
                <a:cs typeface="Times New Roman" panose="02020603050405020304" pitchFamily="18" charset="0"/>
              </a:rPr>
              <a:t>are</a:t>
            </a:r>
            <a:r>
              <a:rPr lang="nb-NO">
                <a:latin typeface="Times New Roman" panose="02020603050405020304" pitchFamily="18" charset="0"/>
                <a:cs typeface="Times New Roman" panose="02020603050405020304" pitchFamily="18" charset="0"/>
              </a:rPr>
              <a:t> </a:t>
            </a:r>
            <a:r>
              <a:rPr lang="nb-NO" err="1">
                <a:latin typeface="Times New Roman" panose="02020603050405020304" pitchFamily="18" charset="0"/>
                <a:cs typeface="Times New Roman" panose="02020603050405020304" pitchFamily="18" charset="0"/>
              </a:rPr>
              <a:t>you</a:t>
            </a:r>
            <a:r>
              <a:rPr lang="nb-NO">
                <a:latin typeface="Times New Roman" panose="02020603050405020304" pitchFamily="18" charset="0"/>
                <a:cs typeface="Times New Roman" panose="02020603050405020304" pitchFamily="18" charset="0"/>
              </a:rPr>
              <a:t> part </a:t>
            </a:r>
            <a:r>
              <a:rPr lang="nb-NO" err="1">
                <a:latin typeface="Times New Roman" panose="02020603050405020304" pitchFamily="18" charset="0"/>
                <a:cs typeface="Times New Roman" panose="02020603050405020304" pitchFamily="18" charset="0"/>
              </a:rPr>
              <a:t>of</a:t>
            </a:r>
            <a:r>
              <a:rPr lang="nb-NO">
                <a:latin typeface="Times New Roman" panose="02020603050405020304" pitchFamily="18" charset="0"/>
                <a:cs typeface="Times New Roman" panose="02020603050405020304" pitchFamily="18" charset="0"/>
              </a:rPr>
              <a:t> </a:t>
            </a:r>
            <a:r>
              <a:rPr lang="nb-NO" err="1">
                <a:latin typeface="Times New Roman" panose="02020603050405020304" pitchFamily="18" charset="0"/>
                <a:cs typeface="Times New Roman" panose="02020603050405020304" pitchFamily="18" charset="0"/>
              </a:rPr>
              <a:t>this</a:t>
            </a:r>
            <a:r>
              <a:rPr lang="nb-NO">
                <a:latin typeface="Times New Roman" panose="02020603050405020304" pitchFamily="18" charset="0"/>
                <a:cs typeface="Times New Roman" panose="02020603050405020304" pitchFamily="18" charset="0"/>
              </a:rPr>
              <a:t> semester?</a:t>
            </a:r>
          </a:p>
          <a:p>
            <a:pPr marL="457200" indent="-457200">
              <a:buFont typeface="+mj-lt"/>
              <a:buAutoNum type="arabicPeriod"/>
            </a:pPr>
            <a:endParaRPr lang="nb-NO">
              <a:latin typeface="Times New Roman" panose="02020603050405020304" pitchFamily="18" charset="0"/>
              <a:cs typeface="Times New Roman" panose="02020603050405020304" pitchFamily="18" charset="0"/>
            </a:endParaRPr>
          </a:p>
          <a:p>
            <a:pPr marL="457200" indent="-457200">
              <a:buFont typeface="+mj-lt"/>
              <a:buAutoNum type="arabicPeriod"/>
            </a:pPr>
            <a:r>
              <a:rPr lang="nb-NO" err="1">
                <a:latin typeface="Times New Roman" panose="02020603050405020304" pitchFamily="18" charset="0"/>
                <a:cs typeface="Times New Roman" panose="02020603050405020304" pitchFamily="18" charset="0"/>
              </a:rPr>
              <a:t>What</a:t>
            </a:r>
            <a:r>
              <a:rPr lang="nb-NO">
                <a:latin typeface="Times New Roman" panose="02020603050405020304" pitchFamily="18" charset="0"/>
                <a:cs typeface="Times New Roman" panose="02020603050405020304" pitchFamily="18" charset="0"/>
              </a:rPr>
              <a:t> do </a:t>
            </a:r>
            <a:r>
              <a:rPr lang="nb-NO" err="1">
                <a:latin typeface="Times New Roman" panose="02020603050405020304" pitchFamily="18" charset="0"/>
                <a:cs typeface="Times New Roman" panose="02020603050405020304" pitchFamily="18" charset="0"/>
              </a:rPr>
              <a:t>you</a:t>
            </a:r>
            <a:r>
              <a:rPr lang="nb-NO">
                <a:latin typeface="Times New Roman" panose="02020603050405020304" pitchFamily="18" charset="0"/>
                <a:cs typeface="Times New Roman" panose="02020603050405020304" pitchFamily="18" charset="0"/>
              </a:rPr>
              <a:t> </a:t>
            </a:r>
            <a:r>
              <a:rPr lang="nb-NO" err="1">
                <a:latin typeface="Times New Roman" panose="02020603050405020304" pitchFamily="18" charset="0"/>
                <a:cs typeface="Times New Roman" panose="02020603050405020304" pitchFamily="18" charset="0"/>
              </a:rPr>
              <a:t>look</a:t>
            </a:r>
            <a:r>
              <a:rPr lang="nb-NO">
                <a:latin typeface="Times New Roman" panose="02020603050405020304" pitchFamily="18" charset="0"/>
                <a:cs typeface="Times New Roman" panose="02020603050405020304" pitchFamily="18" charset="0"/>
              </a:rPr>
              <a:t> forward to in </a:t>
            </a:r>
            <a:r>
              <a:rPr lang="nb-NO" err="1">
                <a:latin typeface="Times New Roman" panose="02020603050405020304" pitchFamily="18" charset="0"/>
                <a:cs typeface="Times New Roman" panose="02020603050405020304" pitchFamily="18" charset="0"/>
              </a:rPr>
              <a:t>the</a:t>
            </a:r>
            <a:r>
              <a:rPr lang="nb-NO">
                <a:latin typeface="Times New Roman" panose="02020603050405020304" pitchFamily="18" charset="0"/>
                <a:cs typeface="Times New Roman" panose="02020603050405020304" pitchFamily="18" charset="0"/>
              </a:rPr>
              <a:t> seminars?</a:t>
            </a:r>
          </a:p>
          <a:p>
            <a:pPr marL="457200" indent="-457200">
              <a:buFont typeface="+mj-lt"/>
              <a:buAutoNum type="arabicPeriod"/>
            </a:pPr>
            <a:endParaRPr lang="nb-NO">
              <a:latin typeface="Times New Roman" panose="02020603050405020304" pitchFamily="18" charset="0"/>
              <a:cs typeface="Times New Roman" panose="02020603050405020304" pitchFamily="18" charset="0"/>
            </a:endParaRPr>
          </a:p>
          <a:p>
            <a:pPr marL="457200" indent="-457200">
              <a:buFont typeface="+mj-lt"/>
              <a:buAutoNum type="arabicPeriod"/>
            </a:pPr>
            <a:r>
              <a:rPr lang="nb-NO">
                <a:latin typeface="Times New Roman" panose="02020603050405020304" pitchFamily="18" charset="0"/>
                <a:cs typeface="Times New Roman" panose="02020603050405020304" pitchFamily="18" charset="0"/>
              </a:rPr>
              <a:t>Do </a:t>
            </a:r>
            <a:r>
              <a:rPr lang="nb-NO" err="1">
                <a:latin typeface="Times New Roman" panose="02020603050405020304" pitchFamily="18" charset="0"/>
                <a:cs typeface="Times New Roman" panose="02020603050405020304" pitchFamily="18" charset="0"/>
              </a:rPr>
              <a:t>you</a:t>
            </a:r>
            <a:r>
              <a:rPr lang="nb-NO">
                <a:latin typeface="Times New Roman" panose="02020603050405020304" pitchFamily="18" charset="0"/>
                <a:cs typeface="Times New Roman" panose="02020603050405020304" pitchFamily="18" charset="0"/>
              </a:rPr>
              <a:t> have </a:t>
            </a:r>
            <a:r>
              <a:rPr lang="nb-NO" err="1">
                <a:latin typeface="Times New Roman" panose="02020603050405020304" pitchFamily="18" charset="0"/>
                <a:cs typeface="Times New Roman" panose="02020603050405020304" pitchFamily="18" charset="0"/>
              </a:rPr>
              <a:t>any</a:t>
            </a:r>
            <a:r>
              <a:rPr lang="nb-NO">
                <a:latin typeface="Times New Roman" panose="02020603050405020304" pitchFamily="18" charset="0"/>
                <a:cs typeface="Times New Roman" panose="02020603050405020304" pitchFamily="18" charset="0"/>
              </a:rPr>
              <a:t> </a:t>
            </a:r>
            <a:r>
              <a:rPr lang="nb-NO" err="1">
                <a:latin typeface="Times New Roman" panose="02020603050405020304" pitchFamily="18" charset="0"/>
                <a:cs typeface="Times New Roman" panose="02020603050405020304" pitchFamily="18" charset="0"/>
              </a:rPr>
              <a:t>concerns</a:t>
            </a:r>
            <a:r>
              <a:rPr lang="nb-NO">
                <a:latin typeface="Times New Roman" panose="02020603050405020304" pitchFamily="18" charset="0"/>
                <a:cs typeface="Times New Roman" panose="02020603050405020304" pitchFamily="18" charset="0"/>
              </a:rPr>
              <a:t> or </a:t>
            </a:r>
            <a:r>
              <a:rPr lang="nb-NO" err="1">
                <a:latin typeface="Times New Roman" panose="02020603050405020304" pitchFamily="18" charset="0"/>
                <a:cs typeface="Times New Roman" panose="02020603050405020304" pitchFamily="18" charset="0"/>
              </a:rPr>
              <a:t>previously</a:t>
            </a:r>
            <a:r>
              <a:rPr lang="nb-NO">
                <a:latin typeface="Times New Roman" panose="02020603050405020304" pitchFamily="18" charset="0"/>
                <a:cs typeface="Times New Roman" panose="02020603050405020304" pitchFamily="18" charset="0"/>
              </a:rPr>
              <a:t> </a:t>
            </a:r>
            <a:r>
              <a:rPr lang="en-US">
                <a:latin typeface="Times New Roman" panose="02020603050405020304" pitchFamily="18" charset="0"/>
                <a:cs typeface="Times New Roman" panose="02020603050405020304" pitchFamily="18" charset="0"/>
              </a:rPr>
              <a:t>experienced</a:t>
            </a:r>
            <a:r>
              <a:rPr lang="nb-NO">
                <a:latin typeface="Times New Roman" panose="02020603050405020304" pitchFamily="18" charset="0"/>
                <a:cs typeface="Times New Roman" panose="02020603050405020304" pitchFamily="18" charset="0"/>
              </a:rPr>
              <a:t> </a:t>
            </a:r>
            <a:r>
              <a:rPr lang="nb-NO" err="1">
                <a:latin typeface="Times New Roman" panose="02020603050405020304" pitchFamily="18" charset="0"/>
                <a:cs typeface="Times New Roman" panose="02020603050405020304" pitchFamily="18" charset="0"/>
              </a:rPr>
              <a:t>challenges</a:t>
            </a:r>
            <a:r>
              <a:rPr lang="nb-NO">
                <a:latin typeface="Times New Roman" panose="02020603050405020304" pitchFamily="18" charset="0"/>
                <a:cs typeface="Times New Roman" panose="02020603050405020304" pitchFamily="18" charset="0"/>
              </a:rPr>
              <a:t> from </a:t>
            </a:r>
            <a:r>
              <a:rPr lang="nb-NO" err="1">
                <a:latin typeface="Times New Roman" panose="02020603050405020304" pitchFamily="18" charset="0"/>
                <a:cs typeface="Times New Roman" panose="02020603050405020304" pitchFamily="18" charset="0"/>
              </a:rPr>
              <a:t>teaching</a:t>
            </a:r>
            <a:r>
              <a:rPr lang="nb-NO">
                <a:latin typeface="Times New Roman" panose="02020603050405020304" pitchFamily="18" charset="0"/>
                <a:cs typeface="Times New Roman" panose="02020603050405020304" pitchFamily="18" charset="0"/>
              </a:rPr>
              <a:t>?</a:t>
            </a:r>
          </a:p>
          <a:p>
            <a:pPr marL="457200" indent="-457200">
              <a:buFont typeface="+mj-lt"/>
              <a:buAutoNum type="arabicPeriod"/>
            </a:pPr>
            <a:endParaRPr lang="nb-NO">
              <a:latin typeface="Times New Roman" panose="02020603050405020304" pitchFamily="18" charset="0"/>
              <a:cs typeface="Times New Roman" panose="02020603050405020304" pitchFamily="18" charset="0"/>
            </a:endParaRPr>
          </a:p>
          <a:p>
            <a:pPr marL="0" indent="0">
              <a:buNone/>
            </a:pPr>
            <a:r>
              <a:rPr lang="nb-NO" sz="1400">
                <a:latin typeface="Times New Roman" panose="02020603050405020304" pitchFamily="18" charset="0"/>
                <a:cs typeface="Times New Roman" panose="02020603050405020304" pitchFamily="18" charset="0"/>
              </a:rPr>
              <a:t>…</a:t>
            </a:r>
          </a:p>
        </p:txBody>
      </p:sp>
      <p:sp>
        <p:nvSpPr>
          <p:cNvPr id="4" name="Plassholder for dato 3">
            <a:extLst>
              <a:ext uri="{FF2B5EF4-FFF2-40B4-BE49-F238E27FC236}">
                <a16:creationId xmlns:a16="http://schemas.microsoft.com/office/drawing/2014/main" id="{48003750-7130-4B2E-ADB5-2289F7D00025}"/>
              </a:ext>
            </a:extLst>
          </p:cNvPr>
          <p:cNvSpPr>
            <a:spLocks noGrp="1"/>
          </p:cNvSpPr>
          <p:nvPr>
            <p:ph type="dt" sz="half" idx="10"/>
          </p:nvPr>
        </p:nvSpPr>
        <p:spPr/>
        <p:txBody>
          <a:bodyPr/>
          <a:lstStyle/>
          <a:p>
            <a:pPr>
              <a:defRPr/>
            </a:pPr>
            <a:fld id="{1CC945FA-5706-8647-BF4D-CC4ACB4F4A53}" type="datetime1">
              <a:rPr lang="nb-NO" smtClean="0"/>
              <a:pPr>
                <a:defRPr/>
              </a:pPr>
              <a:t>25.01.2023</a:t>
            </a:fld>
            <a:endParaRPr lang="nb-NO"/>
          </a:p>
        </p:txBody>
      </p:sp>
      <p:sp>
        <p:nvSpPr>
          <p:cNvPr id="5" name="Plassholder for lysbildenummer 4">
            <a:extLst>
              <a:ext uri="{FF2B5EF4-FFF2-40B4-BE49-F238E27FC236}">
                <a16:creationId xmlns:a16="http://schemas.microsoft.com/office/drawing/2014/main" id="{74352949-9908-40CA-AD00-5FFC72032D56}"/>
              </a:ext>
            </a:extLst>
          </p:cNvPr>
          <p:cNvSpPr>
            <a:spLocks noGrp="1"/>
          </p:cNvSpPr>
          <p:nvPr>
            <p:ph type="sldNum" sz="quarter" idx="11"/>
          </p:nvPr>
        </p:nvSpPr>
        <p:spPr/>
        <p:txBody>
          <a:bodyPr/>
          <a:lstStyle/>
          <a:p>
            <a:pPr>
              <a:defRPr/>
            </a:pPr>
            <a:fld id="{EAC51A5D-1B6D-BA45-A176-DE2DC6E2E02C}" type="slidenum">
              <a:rPr lang="en-US" smtClean="0"/>
              <a:pPr>
                <a:defRPr/>
              </a:pPr>
              <a:t>3</a:t>
            </a:fld>
            <a:endParaRPr lang="en-US"/>
          </a:p>
        </p:txBody>
      </p:sp>
    </p:spTree>
    <p:extLst>
      <p:ext uri="{BB962C8B-B14F-4D97-AF65-F5344CB8AC3E}">
        <p14:creationId xmlns:p14="http://schemas.microsoft.com/office/powerpoint/2010/main" val="930681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ACF067-F83B-4324-AE58-922B5BE08787}"/>
              </a:ext>
            </a:extLst>
          </p:cNvPr>
          <p:cNvSpPr>
            <a:spLocks noGrp="1"/>
          </p:cNvSpPr>
          <p:nvPr>
            <p:ph type="title"/>
          </p:nvPr>
        </p:nvSpPr>
        <p:spPr>
          <a:xfrm>
            <a:off x="463894" y="584913"/>
            <a:ext cx="8229600" cy="952500"/>
          </a:xfrm>
        </p:spPr>
        <p:txBody>
          <a:bodyPr wrap="square" anchor="ctr">
            <a:normAutofit/>
          </a:bodyPr>
          <a:lstStyle/>
          <a:p>
            <a:r>
              <a:rPr lang="nb-NO">
                <a:latin typeface="Times New Roman" panose="02020603050405020304" pitchFamily="18" charset="0"/>
                <a:cs typeface="Times New Roman" panose="02020603050405020304" pitchFamily="18" charset="0"/>
              </a:rPr>
              <a:t>Bjørn Høyland</a:t>
            </a:r>
          </a:p>
        </p:txBody>
      </p:sp>
      <p:sp>
        <p:nvSpPr>
          <p:cNvPr id="10" name="Text Placeholder 2">
            <a:extLst>
              <a:ext uri="{FF2B5EF4-FFF2-40B4-BE49-F238E27FC236}">
                <a16:creationId xmlns:a16="http://schemas.microsoft.com/office/drawing/2014/main" id="{31BB02D1-3233-49DA-5D40-2B102632C4C8}"/>
              </a:ext>
            </a:extLst>
          </p:cNvPr>
          <p:cNvSpPr>
            <a:spLocks noGrp="1"/>
          </p:cNvSpPr>
          <p:nvPr>
            <p:ph type="body" idx="1"/>
          </p:nvPr>
        </p:nvSpPr>
        <p:spPr>
          <a:xfrm>
            <a:off x="446401" y="1450703"/>
            <a:ext cx="4040188" cy="533135"/>
          </a:xfrm>
        </p:spPr>
        <p:txBody>
          <a:bodyPr/>
          <a:lstStyle/>
          <a:p>
            <a:r>
              <a:rPr lang="en-US">
                <a:latin typeface="Times New Roman" panose="02020603050405020304" pitchFamily="18" charset="0"/>
                <a:cs typeface="Times New Roman" panose="02020603050405020304" pitchFamily="18" charset="0"/>
              </a:rPr>
              <a:t>Seminar teaching at ISV</a:t>
            </a:r>
          </a:p>
        </p:txBody>
      </p:sp>
      <p:sp>
        <p:nvSpPr>
          <p:cNvPr id="3" name="Plassholder for innhold 2">
            <a:extLst>
              <a:ext uri="{FF2B5EF4-FFF2-40B4-BE49-F238E27FC236}">
                <a16:creationId xmlns:a16="http://schemas.microsoft.com/office/drawing/2014/main" id="{C2726E7B-1218-4701-9E81-6C172C85E9FF}"/>
              </a:ext>
            </a:extLst>
          </p:cNvPr>
          <p:cNvSpPr>
            <a:spLocks noGrp="1"/>
          </p:cNvSpPr>
          <p:nvPr>
            <p:ph sz="half" idx="2"/>
          </p:nvPr>
        </p:nvSpPr>
        <p:spPr>
          <a:xfrm>
            <a:off x="457201" y="1812397"/>
            <a:ext cx="4040188" cy="3292740"/>
          </a:xfrm>
        </p:spPr>
        <p:txBody>
          <a:bodyPr wrap="square" anchor="t">
            <a:normAutofit/>
          </a:bodyPr>
          <a:lstStyle/>
          <a:p>
            <a:pPr marL="0" indent="0">
              <a:buNone/>
            </a:pPr>
            <a:endParaRPr lang="en-US">
              <a:latin typeface="Times New Roman" panose="02020603050405020304" pitchFamily="18" charset="0"/>
              <a:cs typeface="Times New Roman" panose="02020603050405020304" pitchFamily="18" charset="0"/>
            </a:endParaRPr>
          </a:p>
          <a:p>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It is not about you</a:t>
            </a:r>
          </a:p>
          <a:p>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p>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Stick to the script</a:t>
            </a:r>
          </a:p>
          <a:p>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p>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Attend the lectures</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6" name="Plassholder for innhold 10">
            <a:extLst>
              <a:ext uri="{FF2B5EF4-FFF2-40B4-BE49-F238E27FC236}">
                <a16:creationId xmlns:a16="http://schemas.microsoft.com/office/drawing/2014/main" id="{495498CB-ED95-4071-8DF1-BE8A8A2533A4}"/>
              </a:ext>
            </a:extLst>
          </p:cNvPr>
          <p:cNvPicPr>
            <a:picLocks noChangeAspect="1"/>
          </p:cNvPicPr>
          <p:nvPr/>
        </p:nvPicPr>
        <p:blipFill>
          <a:blip r:embed="rId3"/>
          <a:stretch>
            <a:fillRect/>
          </a:stretch>
        </p:blipFill>
        <p:spPr bwMode="auto">
          <a:xfrm>
            <a:off x="6064646" y="2857499"/>
            <a:ext cx="2247637" cy="2247637"/>
          </a:xfrm>
          <a:prstGeom prst="rect">
            <a:avLst/>
          </a:prstGeom>
          <a:noFill/>
          <a:ln w="9525">
            <a:noFill/>
            <a:miter lim="800000"/>
            <a:headEnd/>
            <a:tailEnd/>
          </a:ln>
        </p:spPr>
      </p:pic>
      <p:sp>
        <p:nvSpPr>
          <p:cNvPr id="4" name="Plassholder for dato 3">
            <a:extLst>
              <a:ext uri="{FF2B5EF4-FFF2-40B4-BE49-F238E27FC236}">
                <a16:creationId xmlns:a16="http://schemas.microsoft.com/office/drawing/2014/main" id="{133BB2AE-AC45-4206-8B8F-DD77AA3EF856}"/>
              </a:ext>
            </a:extLst>
          </p:cNvPr>
          <p:cNvSpPr>
            <a:spLocks noGrp="1"/>
          </p:cNvSpPr>
          <p:nvPr>
            <p:ph type="dt" sz="half" idx="10"/>
          </p:nvPr>
        </p:nvSpPr>
        <p:spPr>
          <a:xfrm>
            <a:off x="762210" y="5334252"/>
            <a:ext cx="1904895" cy="380748"/>
          </a:xfrm>
        </p:spPr>
        <p:txBody>
          <a:bodyPr wrap="square" anchor="t">
            <a:normAutofit/>
          </a:bodyPr>
          <a:lstStyle/>
          <a:p>
            <a:pPr>
              <a:spcAft>
                <a:spcPts val="600"/>
              </a:spcAft>
              <a:defRPr/>
            </a:pPr>
            <a:fld id="{1CC945FA-5706-8647-BF4D-CC4ACB4F4A53}" type="datetime1">
              <a:rPr lang="nb-NO" smtClean="0"/>
              <a:pPr>
                <a:spcAft>
                  <a:spcPts val="600"/>
                </a:spcAft>
                <a:defRPr/>
              </a:pPr>
              <a:t>25.01.2023</a:t>
            </a:fld>
            <a:endParaRPr lang="nb-NO"/>
          </a:p>
        </p:txBody>
      </p:sp>
      <p:sp>
        <p:nvSpPr>
          <p:cNvPr id="5" name="Plassholder for lysbildenummer 4">
            <a:extLst>
              <a:ext uri="{FF2B5EF4-FFF2-40B4-BE49-F238E27FC236}">
                <a16:creationId xmlns:a16="http://schemas.microsoft.com/office/drawing/2014/main" id="{66DFFA3A-5807-4898-9265-9795AF837EE3}"/>
              </a:ext>
            </a:extLst>
          </p:cNvPr>
          <p:cNvSpPr>
            <a:spLocks noGrp="1"/>
          </p:cNvSpPr>
          <p:nvPr>
            <p:ph type="sldNum" sz="quarter" idx="11"/>
          </p:nvPr>
        </p:nvSpPr>
        <p:spPr>
          <a:xfrm>
            <a:off x="8018953" y="5334252"/>
            <a:ext cx="685359" cy="380748"/>
          </a:xfrm>
        </p:spPr>
        <p:txBody>
          <a:bodyPr wrap="square" anchor="t">
            <a:normAutofit/>
          </a:bodyPr>
          <a:lstStyle/>
          <a:p>
            <a:pPr>
              <a:spcAft>
                <a:spcPts val="600"/>
              </a:spcAft>
              <a:defRPr/>
            </a:pPr>
            <a:fld id="{EAC51A5D-1B6D-BA45-A176-DE2DC6E2E02C}" type="slidenum">
              <a:rPr lang="en-US" smtClean="0"/>
              <a:pPr>
                <a:spcAft>
                  <a:spcPts val="600"/>
                </a:spcAft>
                <a:defRPr/>
              </a:pPr>
              <a:t>4</a:t>
            </a:fld>
            <a:endParaRPr lang="en-US"/>
          </a:p>
        </p:txBody>
      </p:sp>
    </p:spTree>
    <p:extLst>
      <p:ext uri="{BB962C8B-B14F-4D97-AF65-F5344CB8AC3E}">
        <p14:creationId xmlns:p14="http://schemas.microsoft.com/office/powerpoint/2010/main" val="3877246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EFD87C-A305-3140-A6D2-6E111B1C0959}"/>
              </a:ext>
            </a:extLst>
          </p:cNvPr>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Rules and routines</a:t>
            </a:r>
          </a:p>
        </p:txBody>
      </p:sp>
      <p:sp>
        <p:nvSpPr>
          <p:cNvPr id="3" name="Plassholder for innhold 2">
            <a:extLst>
              <a:ext uri="{FF2B5EF4-FFF2-40B4-BE49-F238E27FC236}">
                <a16:creationId xmlns:a16="http://schemas.microsoft.com/office/drawing/2014/main" id="{8C3A3A88-DEF4-3848-8198-AF19DF6316EB}"/>
              </a:ext>
            </a:extLst>
          </p:cNvPr>
          <p:cNvSpPr>
            <a:spLocks noGrp="1"/>
          </p:cNvSpPr>
          <p:nvPr>
            <p:ph idx="1"/>
          </p:nvPr>
        </p:nvSpPr>
        <p:spPr>
          <a:xfrm>
            <a:off x="769422" y="1345332"/>
            <a:ext cx="7924464" cy="3427992"/>
          </a:xfrm>
        </p:spPr>
        <p:txBody>
          <a:bodyPr anchor="ctr"/>
          <a:lstStyle/>
          <a:p>
            <a:r>
              <a:rPr lang="en-US">
                <a:latin typeface="Times New Roman" panose="02020603050405020304" pitchFamily="18" charset="0"/>
                <a:cs typeface="Times New Roman" panose="02020603050405020304" pitchFamily="18" charset="0"/>
              </a:rPr>
              <a:t>Change of seminar groups </a:t>
            </a:r>
            <a:r>
              <a:rPr lang="en-US" sz="1600">
                <a:latin typeface="Times New Roman" panose="02020603050405020304" pitchFamily="18" charset="0"/>
                <a:cs typeface="Times New Roman" panose="02020603050405020304" pitchFamily="18" charset="0"/>
              </a:rPr>
              <a:t>(BA - </a:t>
            </a:r>
            <a:r>
              <a:rPr lang="en-US" sz="1600">
                <a:latin typeface="Times New Roman" panose="02020603050405020304" pitchFamily="18" charset="0"/>
                <a:cs typeface="Times New Roman" panose="02020603050405020304" pitchFamily="18" charset="0"/>
                <a:hlinkClick r:id="rId3"/>
              </a:rPr>
              <a:t>info@sv.uio.no</a:t>
            </a:r>
            <a:r>
              <a:rPr lang="en-US" sz="1600">
                <a:latin typeface="Times New Roman" panose="02020603050405020304" pitchFamily="18" charset="0"/>
                <a:cs typeface="Times New Roman" panose="02020603050405020304" pitchFamily="18" charset="0"/>
              </a:rPr>
              <a:t> MA – </a:t>
            </a:r>
            <a:r>
              <a:rPr lang="en-US" sz="1600">
                <a:latin typeface="Times New Roman" panose="02020603050405020304" pitchFamily="18" charset="0"/>
                <a:cs typeface="Times New Roman" panose="02020603050405020304" pitchFamily="18" charset="0"/>
                <a:hlinkClick r:id="rId4"/>
              </a:rPr>
              <a:t>post@stv.uio.no</a:t>
            </a:r>
            <a:r>
              <a:rPr lang="en-US" sz="1600">
                <a:latin typeface="Times New Roman" panose="02020603050405020304" pitchFamily="18" charset="0"/>
                <a:cs typeface="Times New Roman" panose="02020603050405020304" pitchFamily="18" charset="0"/>
              </a:rPr>
              <a:t>)</a:t>
            </a:r>
          </a:p>
          <a:p>
            <a:r>
              <a:rPr lang="en-US">
                <a:latin typeface="Times New Roman" panose="02020603050405020304" pitchFamily="18" charset="0"/>
                <a:cs typeface="Times New Roman" panose="02020603050405020304" pitchFamily="18" charset="0"/>
              </a:rPr>
              <a:t>Compulsory activities</a:t>
            </a:r>
          </a:p>
          <a:p>
            <a:r>
              <a:rPr lang="en-US">
                <a:latin typeface="Times New Roman" panose="02020603050405020304" pitchFamily="18" charset="0"/>
                <a:cs typeface="Times New Roman" panose="02020603050405020304" pitchFamily="18" charset="0"/>
              </a:rPr>
              <a:t>Absence</a:t>
            </a:r>
          </a:p>
          <a:p>
            <a:r>
              <a:rPr lang="en-US">
                <a:latin typeface="Times New Roman" panose="02020603050405020304" pitchFamily="18" charset="0"/>
                <a:cs typeface="Times New Roman" panose="02020603050405020304" pitchFamily="18" charset="0"/>
              </a:rPr>
              <a:t>Facilitation due to special needs</a:t>
            </a:r>
          </a:p>
          <a:p>
            <a:r>
              <a:rPr lang="en-US">
                <a:latin typeface="Times New Roman" panose="02020603050405020304" pitchFamily="18" charset="0"/>
                <a:cs typeface="Times New Roman" panose="02020603050405020304" pitchFamily="18" charset="0"/>
              </a:rPr>
              <a:t>Cheating and plagiarism</a:t>
            </a:r>
          </a:p>
        </p:txBody>
      </p:sp>
      <p:sp>
        <p:nvSpPr>
          <p:cNvPr id="4" name="Plassholder for dato 3">
            <a:extLst>
              <a:ext uri="{FF2B5EF4-FFF2-40B4-BE49-F238E27FC236}">
                <a16:creationId xmlns:a16="http://schemas.microsoft.com/office/drawing/2014/main" id="{003DB8B7-E757-714A-BC6E-770F4284173D}"/>
              </a:ext>
            </a:extLst>
          </p:cNvPr>
          <p:cNvSpPr>
            <a:spLocks noGrp="1"/>
          </p:cNvSpPr>
          <p:nvPr>
            <p:ph type="dt" sz="half" idx="10"/>
          </p:nvPr>
        </p:nvSpPr>
        <p:spPr/>
        <p:txBody>
          <a:bodyPr/>
          <a:lstStyle/>
          <a:p>
            <a:pPr>
              <a:defRPr/>
            </a:pPr>
            <a:fld id="{1CC945FA-5706-8647-BF4D-CC4ACB4F4A53}" type="datetime1">
              <a:rPr lang="nb-NO" smtClean="0"/>
              <a:pPr>
                <a:defRPr/>
              </a:pPr>
              <a:t>25.01.2023</a:t>
            </a:fld>
            <a:endParaRPr lang="nb-NO"/>
          </a:p>
        </p:txBody>
      </p:sp>
      <p:sp>
        <p:nvSpPr>
          <p:cNvPr id="5" name="Plassholder for lysbildenummer 4">
            <a:extLst>
              <a:ext uri="{FF2B5EF4-FFF2-40B4-BE49-F238E27FC236}">
                <a16:creationId xmlns:a16="http://schemas.microsoft.com/office/drawing/2014/main" id="{8B60F26B-AD90-2944-9D07-61811F20B5B7}"/>
              </a:ext>
            </a:extLst>
          </p:cNvPr>
          <p:cNvSpPr>
            <a:spLocks noGrp="1"/>
          </p:cNvSpPr>
          <p:nvPr>
            <p:ph type="sldNum" sz="quarter" idx="11"/>
          </p:nvPr>
        </p:nvSpPr>
        <p:spPr/>
        <p:txBody>
          <a:bodyPr/>
          <a:lstStyle/>
          <a:p>
            <a:pPr>
              <a:defRPr/>
            </a:pPr>
            <a:fld id="{EAC51A5D-1B6D-BA45-A176-DE2DC6E2E02C}" type="slidenum">
              <a:rPr lang="en-US" smtClean="0"/>
              <a:pPr>
                <a:defRPr/>
              </a:pPr>
              <a:t>5</a:t>
            </a:fld>
            <a:endParaRPr lang="en-US"/>
          </a:p>
        </p:txBody>
      </p:sp>
      <p:pic>
        <p:nvPicPr>
          <p:cNvPr id="7" name="Grafikk 6" descr="Avlukker med bærbare og stoler">
            <a:extLst>
              <a:ext uri="{FF2B5EF4-FFF2-40B4-BE49-F238E27FC236}">
                <a16:creationId xmlns:a16="http://schemas.microsoft.com/office/drawing/2014/main" id="{908C0BD6-D06D-4A38-8148-DE6DA3BF61E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04048" y="3142431"/>
            <a:ext cx="4031432" cy="2267681"/>
          </a:xfrm>
          <a:prstGeom prst="rect">
            <a:avLst/>
          </a:prstGeom>
        </p:spPr>
      </p:pic>
    </p:spTree>
    <p:extLst>
      <p:ext uri="{BB962C8B-B14F-4D97-AF65-F5344CB8AC3E}">
        <p14:creationId xmlns:p14="http://schemas.microsoft.com/office/powerpoint/2010/main" val="903301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68251BB-E2B6-0A4E-A2D1-3A8BE3651AA9}"/>
              </a:ext>
            </a:extLst>
          </p:cNvPr>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Contact info</a:t>
            </a:r>
          </a:p>
        </p:txBody>
      </p:sp>
      <p:sp>
        <p:nvSpPr>
          <p:cNvPr id="3" name="Plassholder for innhold 2">
            <a:extLst>
              <a:ext uri="{FF2B5EF4-FFF2-40B4-BE49-F238E27FC236}">
                <a16:creationId xmlns:a16="http://schemas.microsoft.com/office/drawing/2014/main" id="{6DBE22B8-4915-C943-888C-2F7A95DDF246}"/>
              </a:ext>
            </a:extLst>
          </p:cNvPr>
          <p:cNvSpPr>
            <a:spLocks noGrp="1"/>
          </p:cNvSpPr>
          <p:nvPr>
            <p:ph idx="1"/>
          </p:nvPr>
        </p:nvSpPr>
        <p:spPr/>
        <p:txBody>
          <a:bodyPr anchor="ctr"/>
          <a:lstStyle/>
          <a:p>
            <a:pPr marL="0" indent="0">
              <a:buNone/>
            </a:pPr>
            <a:endParaRPr lang="nb-NO" sz="2000" b="1">
              <a:latin typeface="Times New Roman" panose="02020603050405020304" pitchFamily="18" charset="0"/>
              <a:cs typeface="Times New Roman" panose="02020603050405020304" pitchFamily="18" charset="0"/>
            </a:endParaRPr>
          </a:p>
          <a:p>
            <a:pPr marL="0" indent="0">
              <a:buNone/>
            </a:pPr>
            <a:r>
              <a:rPr lang="nb-NO" sz="2000" b="1">
                <a:latin typeface="Times New Roman" panose="02020603050405020304" pitchFamily="18" charset="0"/>
                <a:cs typeface="Times New Roman" panose="02020603050405020304" pitchFamily="18" charset="0"/>
              </a:rPr>
              <a:t>For students:</a:t>
            </a:r>
          </a:p>
          <a:p>
            <a:r>
              <a:rPr lang="nb-NO" sz="2000">
                <a:latin typeface="Times New Roman" panose="02020603050405020304" pitchFamily="18" charset="0"/>
                <a:cs typeface="Times New Roman" panose="02020603050405020304" pitchFamily="18" charset="0"/>
                <a:hlinkClick r:id="rId3"/>
              </a:rPr>
              <a:t>info@sv.uio.no</a:t>
            </a:r>
            <a:r>
              <a:rPr lang="nb-NO" sz="2000">
                <a:latin typeface="Times New Roman" panose="02020603050405020304" pitchFamily="18" charset="0"/>
                <a:cs typeface="Times New Roman" panose="02020603050405020304" pitchFamily="18" charset="0"/>
              </a:rPr>
              <a:t> (BA)</a:t>
            </a:r>
          </a:p>
          <a:p>
            <a:r>
              <a:rPr lang="nb-NO" sz="2000">
                <a:latin typeface="Times New Roman" panose="02020603050405020304" pitchFamily="18" charset="0"/>
                <a:cs typeface="Times New Roman" panose="02020603050405020304" pitchFamily="18" charset="0"/>
                <a:hlinkClick r:id="rId4"/>
              </a:rPr>
              <a:t>post@stv.uio.no</a:t>
            </a:r>
            <a:r>
              <a:rPr lang="nb-NO" sz="2000">
                <a:latin typeface="Times New Roman" panose="02020603050405020304" pitchFamily="18" charset="0"/>
                <a:cs typeface="Times New Roman" panose="02020603050405020304" pitchFamily="18" charset="0"/>
              </a:rPr>
              <a:t> (MA)</a:t>
            </a:r>
          </a:p>
          <a:p>
            <a:pPr marL="0" indent="0">
              <a:buNone/>
            </a:pPr>
            <a:r>
              <a:rPr lang="nb-NO" sz="2000" b="1">
                <a:latin typeface="Times New Roman" panose="02020603050405020304" pitchFamily="18" charset="0"/>
                <a:cs typeface="Times New Roman" panose="02020603050405020304" pitchFamily="18" charset="0"/>
              </a:rPr>
              <a:t>For seminar leaders:</a:t>
            </a:r>
          </a:p>
          <a:p>
            <a:r>
              <a:rPr lang="en-US" sz="2000">
                <a:latin typeface="Times New Roman" panose="02020603050405020304" pitchFamily="18" charset="0"/>
                <a:cs typeface="Times New Roman" panose="02020603050405020304" pitchFamily="18" charset="0"/>
              </a:rPr>
              <a:t>Course convener (academic questions)</a:t>
            </a:r>
          </a:p>
          <a:p>
            <a:r>
              <a:rPr lang="en-US" sz="2000">
                <a:latin typeface="Times New Roman" panose="02020603050405020304" pitchFamily="18" charset="0"/>
                <a:cs typeface="Times New Roman" panose="02020603050405020304" pitchFamily="18" charset="0"/>
              </a:rPr>
              <a:t>Jenny (other questions)</a:t>
            </a:r>
          </a:p>
          <a:p>
            <a:pPr lvl="1"/>
            <a:r>
              <a:rPr lang="en-US" sz="1700">
                <a:latin typeface="Times New Roman" panose="02020603050405020304" pitchFamily="18" charset="0"/>
                <a:cs typeface="Times New Roman" panose="02020603050405020304" pitchFamily="18" charset="0"/>
                <a:hlinkClick r:id="rId5"/>
              </a:rPr>
              <a:t>Who does what in the administration?</a:t>
            </a:r>
            <a:endParaRPr lang="en-US" sz="1700">
              <a:latin typeface="Times New Roman" panose="02020603050405020304" pitchFamily="18" charset="0"/>
              <a:cs typeface="Times New Roman" panose="02020603050405020304" pitchFamily="18" charset="0"/>
            </a:endParaRPr>
          </a:p>
          <a:p>
            <a:pPr marL="0" indent="0">
              <a:buNone/>
            </a:pPr>
            <a:endParaRPr lang="en-US" sz="2000">
              <a:latin typeface="Times New Roman" panose="02020603050405020304" pitchFamily="18" charset="0"/>
              <a:cs typeface="Times New Roman" panose="02020603050405020304" pitchFamily="18" charset="0"/>
            </a:endParaRPr>
          </a:p>
          <a:p>
            <a:pPr marL="0" indent="0">
              <a:buNone/>
            </a:pPr>
            <a:r>
              <a:rPr lang="en-US" sz="2000">
                <a:latin typeface="Times New Roman" panose="02020603050405020304" pitchFamily="18" charset="0"/>
                <a:cs typeface="Times New Roman" panose="02020603050405020304" pitchFamily="18" charset="0"/>
              </a:rPr>
              <a:t>If you are ill: </a:t>
            </a:r>
          </a:p>
          <a:p>
            <a:r>
              <a:rPr lang="en-US" sz="2000">
                <a:latin typeface="Times New Roman" panose="02020603050405020304" pitchFamily="18" charset="0"/>
                <a:cs typeface="Times New Roman" panose="02020603050405020304" pitchFamily="18" charset="0"/>
              </a:rPr>
              <a:t>Publish an announcement in Canvas, notify Jenny </a:t>
            </a:r>
          </a:p>
        </p:txBody>
      </p:sp>
      <p:sp>
        <p:nvSpPr>
          <p:cNvPr id="4" name="Plassholder for dato 3">
            <a:extLst>
              <a:ext uri="{FF2B5EF4-FFF2-40B4-BE49-F238E27FC236}">
                <a16:creationId xmlns:a16="http://schemas.microsoft.com/office/drawing/2014/main" id="{2ADEC28B-43FB-C446-8333-5FF895BC775B}"/>
              </a:ext>
            </a:extLst>
          </p:cNvPr>
          <p:cNvSpPr>
            <a:spLocks noGrp="1"/>
          </p:cNvSpPr>
          <p:nvPr>
            <p:ph type="dt" sz="half" idx="10"/>
          </p:nvPr>
        </p:nvSpPr>
        <p:spPr/>
        <p:txBody>
          <a:bodyPr/>
          <a:lstStyle/>
          <a:p>
            <a:pPr>
              <a:defRPr/>
            </a:pPr>
            <a:fld id="{1CC945FA-5706-8647-BF4D-CC4ACB4F4A53}" type="datetime1">
              <a:rPr lang="nb-NO" smtClean="0"/>
              <a:pPr>
                <a:defRPr/>
              </a:pPr>
              <a:t>25.01.2023</a:t>
            </a:fld>
            <a:endParaRPr lang="nb-NO"/>
          </a:p>
        </p:txBody>
      </p:sp>
      <p:sp>
        <p:nvSpPr>
          <p:cNvPr id="5" name="Plassholder for lysbildenummer 4">
            <a:extLst>
              <a:ext uri="{FF2B5EF4-FFF2-40B4-BE49-F238E27FC236}">
                <a16:creationId xmlns:a16="http://schemas.microsoft.com/office/drawing/2014/main" id="{AC413710-C7CF-9944-9121-F5F73D5851E3}"/>
              </a:ext>
            </a:extLst>
          </p:cNvPr>
          <p:cNvSpPr>
            <a:spLocks noGrp="1"/>
          </p:cNvSpPr>
          <p:nvPr>
            <p:ph type="sldNum" sz="quarter" idx="11"/>
          </p:nvPr>
        </p:nvSpPr>
        <p:spPr/>
        <p:txBody>
          <a:bodyPr/>
          <a:lstStyle/>
          <a:p>
            <a:pPr>
              <a:defRPr/>
            </a:pPr>
            <a:fld id="{EAC51A5D-1B6D-BA45-A176-DE2DC6E2E02C}" type="slidenum">
              <a:rPr lang="en-US" smtClean="0"/>
              <a:pPr>
                <a:defRPr/>
              </a:pPr>
              <a:t>6</a:t>
            </a:fld>
            <a:endParaRPr lang="en-US"/>
          </a:p>
        </p:txBody>
      </p:sp>
      <p:pic>
        <p:nvPicPr>
          <p:cNvPr id="10" name="Grafikk 9" descr="Valp med genser på">
            <a:extLst>
              <a:ext uri="{FF2B5EF4-FFF2-40B4-BE49-F238E27FC236}">
                <a16:creationId xmlns:a16="http://schemas.microsoft.com/office/drawing/2014/main" id="{AD0DED35-3347-4EA7-9BEB-1FC42C8013F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300192" y="1396916"/>
            <a:ext cx="1419225" cy="1257300"/>
          </a:xfrm>
          <a:prstGeom prst="rect">
            <a:avLst/>
          </a:prstGeom>
        </p:spPr>
      </p:pic>
      <p:sp>
        <p:nvSpPr>
          <p:cNvPr id="11" name="Hjelp 10">
            <a:hlinkClick r:id="" action="ppaction://noaction" highlightClick="1"/>
            <a:extLst>
              <a:ext uri="{FF2B5EF4-FFF2-40B4-BE49-F238E27FC236}">
                <a16:creationId xmlns:a16="http://schemas.microsoft.com/office/drawing/2014/main" id="{FE62758C-ED9D-49FF-AAC0-C6BD2D7B01AB}"/>
              </a:ext>
            </a:extLst>
          </p:cNvPr>
          <p:cNvSpPr/>
          <p:nvPr/>
        </p:nvSpPr>
        <p:spPr bwMode="auto">
          <a:xfrm>
            <a:off x="6613760" y="571122"/>
            <a:ext cx="792088" cy="953130"/>
          </a:xfrm>
          <a:prstGeom prst="actionButtonHelp">
            <a:avLst/>
          </a:prstGeom>
          <a:ln>
            <a:solidFill>
              <a:schemeClr val="tx1"/>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i="0" u="none" strike="noStrike" normalizeH="0" baseline="0">
              <a:ln w="0"/>
              <a:effectLst>
                <a:outerShdw blurRad="38100" dist="19050" dir="2700000" algn="tl" rotWithShape="0">
                  <a:schemeClr val="dk1">
                    <a:alpha val="40000"/>
                  </a:schemeClr>
                </a:outerShdw>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3596760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1" end="1"/>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38" dur="500"/>
                                        <p:tgtEl>
                                          <p:spTgt spid="3">
                                            <p:txEl>
                                              <p:pRg st="6" end="6"/>
                                            </p:txEl>
                                          </p:spTgt>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p:tgtEl>
                                          <p:spTgt spid="3">
                                            <p:txEl>
                                              <p:pRg st="7" end="7"/>
                                            </p:txEl>
                                          </p:spTgt>
                                        </p:tgtEl>
                                        <p:attrNameLst>
                                          <p:attrName>ppt_y</p:attrName>
                                        </p:attrNameLst>
                                      </p:cBhvr>
                                      <p:tavLst>
                                        <p:tav tm="0">
                                          <p:val>
                                            <p:strVal val="#ppt_y+#ppt_h*1.125000"/>
                                          </p:val>
                                        </p:tav>
                                        <p:tav tm="100000">
                                          <p:val>
                                            <p:strVal val="#ppt_y"/>
                                          </p:val>
                                        </p:tav>
                                      </p:tavLst>
                                    </p:anim>
                                    <p:animEffect transition="in" filter="wipe(up)">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p:tgtEl>
                                          <p:spTgt spid="3">
                                            <p:txEl>
                                              <p:pRg st="9" end="9"/>
                                            </p:txEl>
                                          </p:spTgt>
                                        </p:tgtEl>
                                        <p:attrNameLst>
                                          <p:attrName>ppt_y</p:attrName>
                                        </p:attrNameLst>
                                      </p:cBhvr>
                                      <p:tavLst>
                                        <p:tav tm="0">
                                          <p:val>
                                            <p:strVal val="#ppt_y+#ppt_h*1.125000"/>
                                          </p:val>
                                        </p:tav>
                                        <p:tav tm="100000">
                                          <p:val>
                                            <p:strVal val="#ppt_y"/>
                                          </p:val>
                                        </p:tav>
                                      </p:tavLst>
                                    </p:anim>
                                    <p:animEffect transition="in" filter="wipe(up)">
                                      <p:cBhvr>
                                        <p:cTn id="48" dur="500"/>
                                        <p:tgtEl>
                                          <p:spTgt spid="3">
                                            <p:txEl>
                                              <p:pRg st="9" end="9"/>
                                            </p:txEl>
                                          </p:spTgt>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 calcmode="lin" valueType="num">
                                      <p:cBhvr additive="base">
                                        <p:cTn id="51" dur="500"/>
                                        <p:tgtEl>
                                          <p:spTgt spid="3">
                                            <p:txEl>
                                              <p:pRg st="10" end="10"/>
                                            </p:txEl>
                                          </p:spTgt>
                                        </p:tgtEl>
                                        <p:attrNameLst>
                                          <p:attrName>ppt_y</p:attrName>
                                        </p:attrNameLst>
                                      </p:cBhvr>
                                      <p:tavLst>
                                        <p:tav tm="0">
                                          <p:val>
                                            <p:strVal val="#ppt_y+#ppt_h*1.125000"/>
                                          </p:val>
                                        </p:tav>
                                        <p:tav tm="100000">
                                          <p:val>
                                            <p:strVal val="#ppt_y"/>
                                          </p:val>
                                        </p:tav>
                                      </p:tavLst>
                                    </p:anim>
                                    <p:animEffect transition="in" filter="wipe(up)">
                                      <p:cBhvr>
                                        <p:cTn id="52" dur="500"/>
                                        <p:tgtEl>
                                          <p:spTgt spid="3">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ppt_x"/>
                                          </p:val>
                                        </p:tav>
                                        <p:tav tm="100000">
                                          <p:val>
                                            <p:strVal val="#ppt_x"/>
                                          </p:val>
                                        </p:tav>
                                      </p:tavLst>
                                    </p:anim>
                                    <p:anim calcmode="lin" valueType="num">
                                      <p:cBhvr additive="base">
                                        <p:cTn id="58" dur="500" fill="hold"/>
                                        <p:tgtEl>
                                          <p:spTgt spid="11"/>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ppt_x"/>
                                          </p:val>
                                        </p:tav>
                                        <p:tav tm="100000">
                                          <p:val>
                                            <p:strVal val="#ppt_x"/>
                                          </p:val>
                                        </p:tav>
                                      </p:tavLst>
                                    </p:anim>
                                    <p:anim calcmode="lin" valueType="num">
                                      <p:cBhvr additive="base">
                                        <p:cTn id="6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5DEFD13-8067-4C60-A956-EA62679953DF}"/>
              </a:ext>
            </a:extLst>
          </p:cNvPr>
          <p:cNvSpPr>
            <a:spLocks noGrp="1"/>
          </p:cNvSpPr>
          <p:nvPr>
            <p:ph type="title"/>
          </p:nvPr>
        </p:nvSpPr>
        <p:spPr>
          <a:xfrm>
            <a:off x="762211" y="708544"/>
            <a:ext cx="7921944" cy="953130"/>
          </a:xfrm>
        </p:spPr>
        <p:txBody>
          <a:bodyPr wrap="square" anchor="ctr">
            <a:normAutofit/>
          </a:bodyPr>
          <a:lstStyle/>
          <a:p>
            <a:r>
              <a:rPr lang="en-US"/>
              <a:t>Challenges the students face</a:t>
            </a:r>
          </a:p>
        </p:txBody>
      </p:sp>
      <p:sp>
        <p:nvSpPr>
          <p:cNvPr id="3" name="Plassholder for innhold 2">
            <a:extLst>
              <a:ext uri="{FF2B5EF4-FFF2-40B4-BE49-F238E27FC236}">
                <a16:creationId xmlns:a16="http://schemas.microsoft.com/office/drawing/2014/main" id="{A338D0A0-4633-4C02-9AD1-AC4490AAA445}"/>
              </a:ext>
            </a:extLst>
          </p:cNvPr>
          <p:cNvSpPr>
            <a:spLocks noGrp="1"/>
          </p:cNvSpPr>
          <p:nvPr>
            <p:ph sz="half" idx="1"/>
          </p:nvPr>
        </p:nvSpPr>
        <p:spPr>
          <a:xfrm>
            <a:off x="990600" y="1651000"/>
            <a:ext cx="3771900" cy="3429000"/>
          </a:xfrm>
        </p:spPr>
        <p:txBody>
          <a:bodyPr wrap="square" anchor="t">
            <a:normAutofit/>
          </a:bodyPr>
          <a:lstStyle/>
          <a:p>
            <a:r>
              <a:rPr lang="en-US"/>
              <a:t>What challenges do students face in seminars?</a:t>
            </a:r>
          </a:p>
          <a:p>
            <a:r>
              <a:rPr lang="en-US" b="0" i="0">
                <a:solidFill>
                  <a:srgbClr val="000000"/>
                </a:solidFill>
                <a:effectLst/>
                <a:latin typeface="Helvetica" panose="020B0604020202020204" pitchFamily="34" charset="0"/>
              </a:rPr>
              <a:t>How can seminars support students' learning in a university education?</a:t>
            </a:r>
            <a:endParaRPr lang="en-US"/>
          </a:p>
          <a:p>
            <a:pPr marL="0" indent="0">
              <a:buNone/>
            </a:pPr>
            <a:endParaRPr lang="en-US"/>
          </a:p>
          <a:p>
            <a:endParaRPr lang="en-US"/>
          </a:p>
        </p:txBody>
      </p:sp>
      <p:sp>
        <p:nvSpPr>
          <p:cNvPr id="4" name="Plassholder for dato 3">
            <a:extLst>
              <a:ext uri="{FF2B5EF4-FFF2-40B4-BE49-F238E27FC236}">
                <a16:creationId xmlns:a16="http://schemas.microsoft.com/office/drawing/2014/main" id="{111D558A-69D8-4ACF-929E-7774AED7066C}"/>
              </a:ext>
            </a:extLst>
          </p:cNvPr>
          <p:cNvSpPr>
            <a:spLocks noGrp="1"/>
          </p:cNvSpPr>
          <p:nvPr>
            <p:ph type="dt" sz="half" idx="10"/>
          </p:nvPr>
        </p:nvSpPr>
        <p:spPr>
          <a:xfrm>
            <a:off x="762210" y="5334252"/>
            <a:ext cx="1904895" cy="380748"/>
          </a:xfrm>
        </p:spPr>
        <p:txBody>
          <a:bodyPr wrap="square" anchor="t">
            <a:normAutofit/>
          </a:bodyPr>
          <a:lstStyle/>
          <a:p>
            <a:pPr>
              <a:spcAft>
                <a:spcPts val="600"/>
              </a:spcAft>
              <a:defRPr/>
            </a:pPr>
            <a:fld id="{1CC945FA-5706-8647-BF4D-CC4ACB4F4A53}" type="datetime1">
              <a:rPr lang="nb-NO" smtClean="0"/>
              <a:pPr>
                <a:spcAft>
                  <a:spcPts val="600"/>
                </a:spcAft>
                <a:defRPr/>
              </a:pPr>
              <a:t>25.01.2023</a:t>
            </a:fld>
            <a:endParaRPr lang="nb-NO"/>
          </a:p>
        </p:txBody>
      </p:sp>
      <p:sp>
        <p:nvSpPr>
          <p:cNvPr id="5" name="Plassholder for lysbildenummer 4">
            <a:extLst>
              <a:ext uri="{FF2B5EF4-FFF2-40B4-BE49-F238E27FC236}">
                <a16:creationId xmlns:a16="http://schemas.microsoft.com/office/drawing/2014/main" id="{B6450759-551E-47A0-930B-73770D7ED279}"/>
              </a:ext>
            </a:extLst>
          </p:cNvPr>
          <p:cNvSpPr>
            <a:spLocks noGrp="1"/>
          </p:cNvSpPr>
          <p:nvPr>
            <p:ph type="sldNum" sz="quarter" idx="11"/>
          </p:nvPr>
        </p:nvSpPr>
        <p:spPr>
          <a:xfrm>
            <a:off x="8018953" y="5334252"/>
            <a:ext cx="685359" cy="380748"/>
          </a:xfrm>
        </p:spPr>
        <p:txBody>
          <a:bodyPr wrap="square" anchor="t">
            <a:normAutofit/>
          </a:bodyPr>
          <a:lstStyle/>
          <a:p>
            <a:pPr>
              <a:spcAft>
                <a:spcPts val="600"/>
              </a:spcAft>
              <a:defRPr/>
            </a:pPr>
            <a:fld id="{EAC51A5D-1B6D-BA45-A176-DE2DC6E2E02C}" type="slidenum">
              <a:rPr lang="en-US" smtClean="0"/>
              <a:pPr>
                <a:spcAft>
                  <a:spcPts val="600"/>
                </a:spcAft>
                <a:defRPr/>
              </a:pPr>
              <a:t>7</a:t>
            </a:fld>
            <a:endParaRPr lang="en-US"/>
          </a:p>
        </p:txBody>
      </p:sp>
      <p:pic>
        <p:nvPicPr>
          <p:cNvPr id="16" name="Grafikk 15" descr="Kvinne som løfter hender">
            <a:extLst>
              <a:ext uri="{FF2B5EF4-FFF2-40B4-BE49-F238E27FC236}">
                <a16:creationId xmlns:a16="http://schemas.microsoft.com/office/drawing/2014/main" id="{C52ED835-D4D9-4458-8F22-BA3B523976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49364" y="1858669"/>
            <a:ext cx="2412268" cy="1512168"/>
          </a:xfrm>
          <a:prstGeom prst="rect">
            <a:avLst/>
          </a:prstGeom>
        </p:spPr>
      </p:pic>
    </p:spTree>
    <p:extLst>
      <p:ext uri="{BB962C8B-B14F-4D97-AF65-F5344CB8AC3E}">
        <p14:creationId xmlns:p14="http://schemas.microsoft.com/office/powerpoint/2010/main" val="1640496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a:extLst>
              <a:ext uri="{FF2B5EF4-FFF2-40B4-BE49-F238E27FC236}">
                <a16:creationId xmlns:a16="http://schemas.microsoft.com/office/drawing/2014/main" id="{361B8B97-F4C4-4D33-BF2F-D59E06A78E58}"/>
              </a:ext>
            </a:extLst>
          </p:cNvPr>
          <p:cNvSpPr>
            <a:spLocks noGrp="1"/>
          </p:cNvSpPr>
          <p:nvPr>
            <p:ph type="title"/>
          </p:nvPr>
        </p:nvSpPr>
        <p:spPr>
          <a:xfrm>
            <a:off x="722313" y="3672418"/>
            <a:ext cx="7772400" cy="1135063"/>
          </a:xfrm>
        </p:spPr>
        <p:txBody>
          <a:bodyPr wrap="square" anchor="t">
            <a:normAutofit/>
          </a:bodyPr>
          <a:lstStyle/>
          <a:p>
            <a:r>
              <a:rPr lang="en-US"/>
              <a:t>Break 20 minutes</a:t>
            </a:r>
          </a:p>
        </p:txBody>
      </p:sp>
      <p:sp>
        <p:nvSpPr>
          <p:cNvPr id="4" name="Plassholder for dato 3">
            <a:extLst>
              <a:ext uri="{FF2B5EF4-FFF2-40B4-BE49-F238E27FC236}">
                <a16:creationId xmlns:a16="http://schemas.microsoft.com/office/drawing/2014/main" id="{9E393173-FD0A-4446-8F77-D37B7377FE87}"/>
              </a:ext>
            </a:extLst>
          </p:cNvPr>
          <p:cNvSpPr>
            <a:spLocks noGrp="1"/>
          </p:cNvSpPr>
          <p:nvPr>
            <p:ph type="dt" sz="half" idx="10"/>
          </p:nvPr>
        </p:nvSpPr>
        <p:spPr>
          <a:xfrm>
            <a:off x="762210" y="5334252"/>
            <a:ext cx="1904895" cy="380748"/>
          </a:xfrm>
        </p:spPr>
        <p:txBody>
          <a:bodyPr wrap="square" anchor="t">
            <a:normAutofit/>
          </a:bodyPr>
          <a:lstStyle/>
          <a:p>
            <a:pPr>
              <a:spcAft>
                <a:spcPts val="600"/>
              </a:spcAft>
              <a:defRPr/>
            </a:pPr>
            <a:fld id="{1CC945FA-5706-8647-BF4D-CC4ACB4F4A53}" type="datetime1">
              <a:rPr lang="nb-NO" smtClean="0"/>
              <a:pPr>
                <a:spcAft>
                  <a:spcPts val="600"/>
                </a:spcAft>
                <a:defRPr/>
              </a:pPr>
              <a:t>25.01.2023</a:t>
            </a:fld>
            <a:endParaRPr lang="nb-NO"/>
          </a:p>
        </p:txBody>
      </p:sp>
      <p:sp>
        <p:nvSpPr>
          <p:cNvPr id="5" name="Plassholder for lysbildenummer 4">
            <a:extLst>
              <a:ext uri="{FF2B5EF4-FFF2-40B4-BE49-F238E27FC236}">
                <a16:creationId xmlns:a16="http://schemas.microsoft.com/office/drawing/2014/main" id="{8204AD21-B537-4471-8FBF-E607076BB700}"/>
              </a:ext>
            </a:extLst>
          </p:cNvPr>
          <p:cNvSpPr>
            <a:spLocks noGrp="1"/>
          </p:cNvSpPr>
          <p:nvPr>
            <p:ph type="sldNum" sz="quarter" idx="11"/>
          </p:nvPr>
        </p:nvSpPr>
        <p:spPr>
          <a:xfrm>
            <a:off x="8018953" y="5334252"/>
            <a:ext cx="685359" cy="380748"/>
          </a:xfrm>
        </p:spPr>
        <p:txBody>
          <a:bodyPr wrap="square" anchor="t">
            <a:normAutofit/>
          </a:bodyPr>
          <a:lstStyle/>
          <a:p>
            <a:pPr>
              <a:spcAft>
                <a:spcPts val="600"/>
              </a:spcAft>
              <a:defRPr/>
            </a:pPr>
            <a:fld id="{EAC51A5D-1B6D-BA45-A176-DE2DC6E2E02C}" type="slidenum">
              <a:rPr lang="en-US" smtClean="0"/>
              <a:pPr>
                <a:spcAft>
                  <a:spcPts val="600"/>
                </a:spcAft>
                <a:defRPr/>
              </a:pPr>
              <a:t>8</a:t>
            </a:fld>
            <a:endParaRPr lang="en-US"/>
          </a:p>
        </p:txBody>
      </p:sp>
      <p:pic>
        <p:nvPicPr>
          <p:cNvPr id="3" name="Grafikk 2" descr="En rund alarm klokke">
            <a:extLst>
              <a:ext uri="{FF2B5EF4-FFF2-40B4-BE49-F238E27FC236}">
                <a16:creationId xmlns:a16="http://schemas.microsoft.com/office/drawing/2014/main" id="{6A215E74-74A3-4FA4-8DB0-6B09A5CA6C6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72166" y="2845519"/>
            <a:ext cx="990600" cy="1381125"/>
          </a:xfrm>
          <a:prstGeom prst="rect">
            <a:avLst/>
          </a:prstGeom>
        </p:spPr>
      </p:pic>
    </p:spTree>
    <p:extLst>
      <p:ext uri="{BB962C8B-B14F-4D97-AF65-F5344CB8AC3E}">
        <p14:creationId xmlns:p14="http://schemas.microsoft.com/office/powerpoint/2010/main" val="1700692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C16B5E2-E2E0-462C-A172-E5A2491D3984}"/>
              </a:ext>
            </a:extLst>
          </p:cNvPr>
          <p:cNvSpPr>
            <a:spLocks noGrp="1"/>
          </p:cNvSpPr>
          <p:nvPr>
            <p:ph type="title"/>
          </p:nvPr>
        </p:nvSpPr>
        <p:spPr>
          <a:xfrm>
            <a:off x="762211" y="708544"/>
            <a:ext cx="7921944" cy="953130"/>
          </a:xfrm>
        </p:spPr>
        <p:txBody>
          <a:bodyPr wrap="square" anchor="ctr">
            <a:normAutofit/>
          </a:bodyPr>
          <a:lstStyle/>
          <a:p>
            <a:r>
              <a:rPr lang="en-US">
                <a:latin typeface="Times New Roman" panose="02020603050405020304" pitchFamily="18" charset="0"/>
                <a:cs typeface="Times New Roman" panose="02020603050405020304" pitchFamily="18" charset="0"/>
              </a:rPr>
              <a:t>Learning in higher education</a:t>
            </a:r>
          </a:p>
        </p:txBody>
      </p:sp>
      <p:sp>
        <p:nvSpPr>
          <p:cNvPr id="3" name="Plassholder for innhold 2">
            <a:extLst>
              <a:ext uri="{FF2B5EF4-FFF2-40B4-BE49-F238E27FC236}">
                <a16:creationId xmlns:a16="http://schemas.microsoft.com/office/drawing/2014/main" id="{2D000C06-5EA1-4638-B53A-7984D4E234FB}"/>
              </a:ext>
            </a:extLst>
          </p:cNvPr>
          <p:cNvSpPr>
            <a:spLocks noGrp="1"/>
          </p:cNvSpPr>
          <p:nvPr>
            <p:ph sz="half" idx="1"/>
          </p:nvPr>
        </p:nvSpPr>
        <p:spPr>
          <a:xfrm>
            <a:off x="762210" y="1651000"/>
            <a:ext cx="4000290" cy="3429000"/>
          </a:xfrm>
        </p:spPr>
        <p:txBody>
          <a:bodyPr wrap="square" anchor="t">
            <a:normAutofit/>
          </a:bodyPr>
          <a:lstStyle/>
          <a:p>
            <a:r>
              <a:rPr lang="nb-NO">
                <a:hlinkClick r:id="rId3"/>
              </a:rPr>
              <a:t>BedreUndervisning</a:t>
            </a:r>
            <a:endParaRPr lang="nb-NO">
              <a:latin typeface="Times New Roman" panose="02020603050405020304" pitchFamily="18" charset="0"/>
              <a:cs typeface="Times New Roman" panose="02020603050405020304" pitchFamily="18" charset="0"/>
            </a:endParaRPr>
          </a:p>
        </p:txBody>
      </p:sp>
      <p:pic>
        <p:nvPicPr>
          <p:cNvPr id="6" name="Plassholder for innhold 6" descr="En tavle i en fritt">
            <a:extLst>
              <a:ext uri="{FF2B5EF4-FFF2-40B4-BE49-F238E27FC236}">
                <a16:creationId xmlns:a16="http://schemas.microsoft.com/office/drawing/2014/main" id="{EEA7D49F-F074-4017-9F2D-59014F56E3D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bwMode="auto">
          <a:xfrm>
            <a:off x="5639702" y="1685575"/>
            <a:ext cx="2379251" cy="2698334"/>
          </a:xfrm>
          <a:prstGeom prst="rect">
            <a:avLst/>
          </a:prstGeom>
          <a:noFill/>
        </p:spPr>
      </p:pic>
      <p:sp>
        <p:nvSpPr>
          <p:cNvPr id="4" name="Plassholder for dato 3">
            <a:extLst>
              <a:ext uri="{FF2B5EF4-FFF2-40B4-BE49-F238E27FC236}">
                <a16:creationId xmlns:a16="http://schemas.microsoft.com/office/drawing/2014/main" id="{26255A81-1B71-45EC-8846-7F1A0824F5AD}"/>
              </a:ext>
            </a:extLst>
          </p:cNvPr>
          <p:cNvSpPr>
            <a:spLocks noGrp="1"/>
          </p:cNvSpPr>
          <p:nvPr>
            <p:ph type="dt" sz="half" idx="10"/>
          </p:nvPr>
        </p:nvSpPr>
        <p:spPr>
          <a:xfrm>
            <a:off x="762210" y="5334252"/>
            <a:ext cx="1904895" cy="380748"/>
          </a:xfrm>
        </p:spPr>
        <p:txBody>
          <a:bodyPr wrap="square" anchor="t">
            <a:normAutofit/>
          </a:bodyPr>
          <a:lstStyle/>
          <a:p>
            <a:pPr>
              <a:spcAft>
                <a:spcPts val="600"/>
              </a:spcAft>
              <a:defRPr/>
            </a:pPr>
            <a:fld id="{1CC945FA-5706-8647-BF4D-CC4ACB4F4A53}" type="datetime1">
              <a:rPr lang="nb-NO" smtClean="0"/>
              <a:pPr>
                <a:spcAft>
                  <a:spcPts val="600"/>
                </a:spcAft>
                <a:defRPr/>
              </a:pPr>
              <a:t>25.01.2023</a:t>
            </a:fld>
            <a:endParaRPr lang="nb-NO"/>
          </a:p>
        </p:txBody>
      </p:sp>
      <p:sp>
        <p:nvSpPr>
          <p:cNvPr id="5" name="Plassholder for lysbildenummer 4">
            <a:extLst>
              <a:ext uri="{FF2B5EF4-FFF2-40B4-BE49-F238E27FC236}">
                <a16:creationId xmlns:a16="http://schemas.microsoft.com/office/drawing/2014/main" id="{77C71DE8-15AC-434D-8F97-FAFABA22611F}"/>
              </a:ext>
            </a:extLst>
          </p:cNvPr>
          <p:cNvSpPr>
            <a:spLocks noGrp="1"/>
          </p:cNvSpPr>
          <p:nvPr>
            <p:ph type="sldNum" sz="quarter" idx="11"/>
          </p:nvPr>
        </p:nvSpPr>
        <p:spPr>
          <a:xfrm>
            <a:off x="8018953" y="5334252"/>
            <a:ext cx="685359" cy="380748"/>
          </a:xfrm>
        </p:spPr>
        <p:txBody>
          <a:bodyPr wrap="square" anchor="t">
            <a:normAutofit/>
          </a:bodyPr>
          <a:lstStyle/>
          <a:p>
            <a:pPr>
              <a:spcAft>
                <a:spcPts val="600"/>
              </a:spcAft>
              <a:defRPr/>
            </a:pPr>
            <a:fld id="{EAC51A5D-1B6D-BA45-A176-DE2DC6E2E02C}" type="slidenum">
              <a:rPr lang="en-US" smtClean="0"/>
              <a:pPr>
                <a:spcAft>
                  <a:spcPts val="600"/>
                </a:spcAft>
                <a:defRPr/>
              </a:pPr>
              <a:t>9</a:t>
            </a:fld>
            <a:endParaRPr lang="en-US"/>
          </a:p>
        </p:txBody>
      </p:sp>
    </p:spTree>
    <p:extLst>
      <p:ext uri="{BB962C8B-B14F-4D97-AF65-F5344CB8AC3E}">
        <p14:creationId xmlns:p14="http://schemas.microsoft.com/office/powerpoint/2010/main" val="3270966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innhold 3">
            <a:extLst>
              <a:ext uri="{FF2B5EF4-FFF2-40B4-BE49-F238E27FC236}">
                <a16:creationId xmlns:a16="http://schemas.microsoft.com/office/drawing/2014/main" id="{8AB24562-F9A0-4594-B47A-93ADA3D61DF9}"/>
              </a:ext>
            </a:extLst>
          </p:cNvPr>
          <p:cNvSpPr>
            <a:spLocks noGrp="1"/>
          </p:cNvSpPr>
          <p:nvPr>
            <p:ph type="body" sz="half" idx="2"/>
          </p:nvPr>
        </p:nvSpPr>
        <p:spPr>
          <a:xfrm>
            <a:off x="1792289" y="4472782"/>
            <a:ext cx="5486400" cy="670719"/>
          </a:xfrm>
        </p:spPr>
        <p:txBody>
          <a:bodyPr wrap="square" anchor="t">
            <a:normAutofit/>
          </a:bodyPr>
          <a:lstStyle/>
          <a:p>
            <a:r>
              <a:rPr lang="nb-NO"/>
              <a:t>…</a:t>
            </a:r>
          </a:p>
        </p:txBody>
      </p:sp>
      <p:sp>
        <p:nvSpPr>
          <p:cNvPr id="10" name="Date Placeholder 4">
            <a:extLst>
              <a:ext uri="{FF2B5EF4-FFF2-40B4-BE49-F238E27FC236}">
                <a16:creationId xmlns:a16="http://schemas.microsoft.com/office/drawing/2014/main" id="{3A63C3F4-AA03-185D-E0B2-F79AEE68CAE9}"/>
              </a:ext>
            </a:extLst>
          </p:cNvPr>
          <p:cNvSpPr>
            <a:spLocks noGrp="1"/>
          </p:cNvSpPr>
          <p:nvPr>
            <p:ph type="dt" sz="half" idx="10"/>
          </p:nvPr>
        </p:nvSpPr>
        <p:spPr>
          <a:xfrm>
            <a:off x="762210" y="5334252"/>
            <a:ext cx="1904895" cy="380748"/>
          </a:xfrm>
        </p:spPr>
        <p:txBody>
          <a:bodyPr/>
          <a:lstStyle/>
          <a:p>
            <a:pPr>
              <a:spcAft>
                <a:spcPts val="600"/>
              </a:spcAft>
              <a:defRPr/>
            </a:pPr>
            <a:fld id="{127E9D08-C2AE-724A-9D30-7C4A205DD348}" type="datetime1">
              <a:rPr lang="nb-NO"/>
              <a:pPr>
                <a:spcAft>
                  <a:spcPts val="600"/>
                </a:spcAft>
                <a:defRPr/>
              </a:pPr>
              <a:t>25.01.2023</a:t>
            </a:fld>
            <a:endParaRPr lang="nb-NO"/>
          </a:p>
        </p:txBody>
      </p:sp>
      <p:sp>
        <p:nvSpPr>
          <p:cNvPr id="12" name="Slide Number Placeholder 5">
            <a:extLst>
              <a:ext uri="{FF2B5EF4-FFF2-40B4-BE49-F238E27FC236}">
                <a16:creationId xmlns:a16="http://schemas.microsoft.com/office/drawing/2014/main" id="{D56E7CD1-983B-6822-2232-2B3245F122E5}"/>
              </a:ext>
            </a:extLst>
          </p:cNvPr>
          <p:cNvSpPr>
            <a:spLocks noGrp="1"/>
          </p:cNvSpPr>
          <p:nvPr>
            <p:ph type="sldNum" sz="quarter" idx="11"/>
          </p:nvPr>
        </p:nvSpPr>
        <p:spPr>
          <a:xfrm>
            <a:off x="8018953" y="5334252"/>
            <a:ext cx="685359" cy="380748"/>
          </a:xfrm>
        </p:spPr>
        <p:txBody>
          <a:bodyPr/>
          <a:lstStyle/>
          <a:p>
            <a:pPr>
              <a:spcAft>
                <a:spcPts val="600"/>
              </a:spcAft>
              <a:defRPr/>
            </a:pPr>
            <a:fld id="{BFBD6206-C441-2145-99D3-53EE71B38E8A}" type="slidenum">
              <a:rPr lang="en-US"/>
              <a:pPr>
                <a:spcAft>
                  <a:spcPts val="600"/>
                </a:spcAft>
                <a:defRPr/>
              </a:pPr>
              <a:t>10</a:t>
            </a:fld>
            <a:endParaRPr lang="en-US"/>
          </a:p>
        </p:txBody>
      </p:sp>
      <p:pic>
        <p:nvPicPr>
          <p:cNvPr id="9" name="Grafikk 8" descr="Jente som holder et tegn">
            <a:extLst>
              <a:ext uri="{FF2B5EF4-FFF2-40B4-BE49-F238E27FC236}">
                <a16:creationId xmlns:a16="http://schemas.microsoft.com/office/drawing/2014/main" id="{43D334CC-3C47-498B-9FF9-D41BEAD6C3D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86682" y="481236"/>
            <a:ext cx="2970634" cy="4520530"/>
          </a:xfrm>
          <a:prstGeom prst="rect">
            <a:avLst/>
          </a:prstGeom>
        </p:spPr>
      </p:pic>
      <p:sp>
        <p:nvSpPr>
          <p:cNvPr id="2" name="Tittel 1">
            <a:extLst>
              <a:ext uri="{FF2B5EF4-FFF2-40B4-BE49-F238E27FC236}">
                <a16:creationId xmlns:a16="http://schemas.microsoft.com/office/drawing/2014/main" id="{1CDF2F9A-EF17-47EC-A3DC-0361826A49D4}"/>
              </a:ext>
            </a:extLst>
          </p:cNvPr>
          <p:cNvSpPr>
            <a:spLocks noGrp="1"/>
          </p:cNvSpPr>
          <p:nvPr>
            <p:ph type="title"/>
          </p:nvPr>
        </p:nvSpPr>
        <p:spPr>
          <a:xfrm>
            <a:off x="3322559" y="1030188"/>
            <a:ext cx="2498881" cy="1080120"/>
          </a:xfrm>
        </p:spPr>
        <p:txBody>
          <a:bodyPr wrap="square" anchor="b">
            <a:normAutofit fontScale="90000"/>
          </a:bodyPr>
          <a:lstStyle/>
          <a:p>
            <a:r>
              <a:rPr lang="nb-NO" sz="2000" err="1"/>
              <a:t>What</a:t>
            </a:r>
            <a:r>
              <a:rPr lang="nb-NO" sz="2000"/>
              <a:t> </a:t>
            </a:r>
            <a:r>
              <a:rPr lang="nb-NO" sz="2000" err="1"/>
              <a:t>are</a:t>
            </a:r>
            <a:r>
              <a:rPr lang="nb-NO" sz="2000"/>
              <a:t> </a:t>
            </a:r>
            <a:r>
              <a:rPr lang="nb-NO" sz="2000" err="1"/>
              <a:t>some</a:t>
            </a:r>
            <a:r>
              <a:rPr lang="nb-NO" sz="2000"/>
              <a:t> </a:t>
            </a:r>
            <a:r>
              <a:rPr lang="nb-NO" sz="2000" err="1"/>
              <a:t>of</a:t>
            </a:r>
            <a:r>
              <a:rPr lang="nb-NO" sz="2000"/>
              <a:t> </a:t>
            </a:r>
            <a:r>
              <a:rPr lang="nb-NO" sz="2000" err="1"/>
              <a:t>the</a:t>
            </a:r>
            <a:r>
              <a:rPr lang="nb-NO" sz="2000"/>
              <a:t> </a:t>
            </a:r>
            <a:r>
              <a:rPr lang="nb-NO" sz="2000" err="1"/>
              <a:t>challenges</a:t>
            </a:r>
            <a:r>
              <a:rPr lang="nb-NO" sz="2000"/>
              <a:t> students </a:t>
            </a:r>
            <a:r>
              <a:rPr lang="nb-NO" sz="2000" err="1"/>
              <a:t>might</a:t>
            </a:r>
            <a:r>
              <a:rPr lang="nb-NO" sz="2000"/>
              <a:t> face?</a:t>
            </a:r>
          </a:p>
        </p:txBody>
      </p:sp>
    </p:spTree>
    <p:extLst>
      <p:ext uri="{BB962C8B-B14F-4D97-AF65-F5344CB8AC3E}">
        <p14:creationId xmlns:p14="http://schemas.microsoft.com/office/powerpoint/2010/main" val="1638053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EA7"/>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27CE5EC-4AE6-4975-A9C6-F457D95EF398}"/>
              </a:ext>
            </a:extLst>
          </p:cNvPr>
          <p:cNvSpPr>
            <a:spLocks noGrp="1"/>
          </p:cNvSpPr>
          <p:nvPr>
            <p:ph type="pic" sz="quarter" idx="14"/>
          </p:nvPr>
        </p:nvSpPr>
        <p:spPr/>
      </p:sp>
      <p:sp>
        <p:nvSpPr>
          <p:cNvPr id="3" name="Text Placeholder 2">
            <a:extLst>
              <a:ext uri="{FF2B5EF4-FFF2-40B4-BE49-F238E27FC236}">
                <a16:creationId xmlns:a16="http://schemas.microsoft.com/office/drawing/2014/main" id="{4F54ED74-A478-4A56-BD39-4610EB321E49}"/>
              </a:ext>
            </a:extLst>
          </p:cNvPr>
          <p:cNvSpPr>
            <a:spLocks noGrp="1"/>
          </p:cNvSpPr>
          <p:nvPr>
            <p:ph type="body" sz="quarter" idx="16"/>
          </p:nvPr>
        </p:nvSpPr>
        <p:spPr/>
        <p:txBody>
          <a:bodyPr/>
          <a:lstStyle/>
          <a:p>
            <a:pPr>
              <a:buClr>
                <a:srgbClr val="000000"/>
              </a:buClr>
            </a:pPr>
            <a:endParaRPr lang="nb-NO">
              <a:solidFill>
                <a:srgbClr val="000000"/>
              </a:solidFill>
            </a:endParaRPr>
          </a:p>
        </p:txBody>
      </p:sp>
      <p:sp>
        <p:nvSpPr>
          <p:cNvPr id="4" name="Footer Placeholder 3">
            <a:extLst>
              <a:ext uri="{FF2B5EF4-FFF2-40B4-BE49-F238E27FC236}">
                <a16:creationId xmlns:a16="http://schemas.microsoft.com/office/drawing/2014/main" id="{C791021D-DF59-47B3-8BFE-76C046801199}"/>
              </a:ext>
            </a:extLst>
          </p:cNvPr>
          <p:cNvSpPr>
            <a:spLocks noGrp="1"/>
          </p:cNvSpPr>
          <p:nvPr>
            <p:ph type="ftr" sz="quarter" idx="18"/>
          </p:nvPr>
        </p:nvSpPr>
        <p:spPr/>
        <p:txBody>
          <a:bodyPr/>
          <a:lstStyle/>
          <a:p>
            <a:pPr>
              <a:buClr>
                <a:srgbClr val="000000"/>
              </a:buClr>
            </a:pPr>
            <a:endParaRPr lang="nb-NO">
              <a:solidFill>
                <a:srgbClr val="000000"/>
              </a:solidFill>
            </a:endParaRPr>
          </a:p>
        </p:txBody>
      </p:sp>
      <p:sp>
        <p:nvSpPr>
          <p:cNvPr id="5" name="Slide Number Placeholder 4">
            <a:extLst>
              <a:ext uri="{FF2B5EF4-FFF2-40B4-BE49-F238E27FC236}">
                <a16:creationId xmlns:a16="http://schemas.microsoft.com/office/drawing/2014/main" id="{F502DEA8-DE5F-499E-A6FA-CDD74C0F2890}"/>
              </a:ext>
            </a:extLst>
          </p:cNvPr>
          <p:cNvSpPr>
            <a:spLocks noGrp="1"/>
          </p:cNvSpPr>
          <p:nvPr>
            <p:ph type="sldNum" sz="quarter" idx="19"/>
          </p:nvPr>
        </p:nvSpPr>
        <p:spPr/>
        <p:txBody>
          <a:bodyPr/>
          <a:lstStyle/>
          <a:p>
            <a:pPr>
              <a:buClr>
                <a:srgbClr val="000000"/>
              </a:buClr>
            </a:pPr>
            <a:r>
              <a:rPr lang="en-US">
                <a:solidFill>
                  <a:srgbClr val="000000"/>
                </a:solidFill>
              </a:rPr>
              <a:t>Page </a:t>
            </a:r>
            <a:fld id="{5251F420-7306-4E7C-A79E-F31A38F7D392}" type="slidenum">
              <a:rPr lang="en-US" smtClean="0">
                <a:solidFill>
                  <a:srgbClr val="000000"/>
                </a:solidFill>
              </a:rPr>
              <a:pPr>
                <a:buClr>
                  <a:srgbClr val="000000"/>
                </a:buClr>
              </a:pPr>
              <a:t>11</a:t>
            </a:fld>
            <a:endParaRPr lang="en-US">
              <a:solidFill>
                <a:srgbClr val="000000"/>
              </a:solidFill>
            </a:endParaRPr>
          </a:p>
        </p:txBody>
      </p:sp>
      <p:sp>
        <p:nvSpPr>
          <p:cNvPr id="6" name="Title 5">
            <a:extLst>
              <a:ext uri="{FF2B5EF4-FFF2-40B4-BE49-F238E27FC236}">
                <a16:creationId xmlns:a16="http://schemas.microsoft.com/office/drawing/2014/main" id="{91DCFD00-70B5-4116-BABD-4F218D32814A}"/>
              </a:ext>
            </a:extLst>
          </p:cNvPr>
          <p:cNvSpPr>
            <a:spLocks noGrp="1"/>
          </p:cNvSpPr>
          <p:nvPr>
            <p:ph type="ctrTitle"/>
          </p:nvPr>
        </p:nvSpPr>
        <p:spPr/>
        <p:txBody>
          <a:bodyPr/>
          <a:lstStyle/>
          <a:p>
            <a:pPr>
              <a:buClr>
                <a:srgbClr val="000000"/>
              </a:buClr>
            </a:pPr>
            <a:r>
              <a:rPr lang="nb-NO" dirty="0">
                <a:solidFill>
                  <a:srgbClr val="000000"/>
                </a:solidFill>
              </a:rPr>
              <a:t>Key </a:t>
            </a:r>
            <a:r>
              <a:rPr lang="nb-NO" dirty="0" err="1">
                <a:solidFill>
                  <a:srgbClr val="000000"/>
                </a:solidFill>
              </a:rPr>
              <a:t>principles</a:t>
            </a:r>
            <a:r>
              <a:rPr lang="nb-NO" dirty="0">
                <a:solidFill>
                  <a:srgbClr val="000000"/>
                </a:solidFill>
              </a:rPr>
              <a:t> </a:t>
            </a:r>
            <a:r>
              <a:rPr lang="nb-NO" dirty="0" err="1">
                <a:solidFill>
                  <a:srgbClr val="000000"/>
                </a:solidFill>
              </a:rPr>
              <a:t>of</a:t>
            </a:r>
            <a:r>
              <a:rPr lang="nb-NO" dirty="0">
                <a:solidFill>
                  <a:srgbClr val="000000"/>
                </a:solidFill>
              </a:rPr>
              <a:t> </a:t>
            </a:r>
            <a:r>
              <a:rPr lang="nb-NO" dirty="0" err="1">
                <a:solidFill>
                  <a:srgbClr val="000000"/>
                </a:solidFill>
              </a:rPr>
              <a:t>learning</a:t>
            </a:r>
            <a:r>
              <a:rPr lang="nb-NO" dirty="0">
                <a:solidFill>
                  <a:srgbClr val="000000"/>
                </a:solidFill>
              </a:rPr>
              <a:t> </a:t>
            </a:r>
          </a:p>
        </p:txBody>
      </p:sp>
      <p:sp>
        <p:nvSpPr>
          <p:cNvPr id="7" name="Subtitle 6">
            <a:extLst>
              <a:ext uri="{FF2B5EF4-FFF2-40B4-BE49-F238E27FC236}">
                <a16:creationId xmlns:a16="http://schemas.microsoft.com/office/drawing/2014/main" id="{3E6F073B-5D16-4DD8-940A-57C90B24A632}"/>
              </a:ext>
            </a:extLst>
          </p:cNvPr>
          <p:cNvSpPr>
            <a:spLocks noGrp="1"/>
          </p:cNvSpPr>
          <p:nvPr>
            <p:ph type="subTitle" idx="1"/>
          </p:nvPr>
        </p:nvSpPr>
        <p:spPr/>
        <p:txBody>
          <a:bodyPr/>
          <a:lstStyle/>
          <a:p>
            <a:pPr>
              <a:buClr>
                <a:srgbClr val="000000"/>
              </a:buClr>
            </a:pPr>
            <a:endParaRPr lang="nb-NO">
              <a:solidFill>
                <a:srgbClr val="000000"/>
              </a:solidFill>
            </a:endParaRPr>
          </a:p>
        </p:txBody>
      </p:sp>
    </p:spTree>
    <p:extLst>
      <p:ext uri="{BB962C8B-B14F-4D97-AF65-F5344CB8AC3E}">
        <p14:creationId xmlns:p14="http://schemas.microsoft.com/office/powerpoint/2010/main" val="2197388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A12332E4-00A0-4FC6-A544-D05ABFCC6C2D}"/>
              </a:ext>
            </a:extLst>
          </p:cNvPr>
          <p:cNvGraphicFramePr>
            <a:graphicFrameLocks noGrp="1"/>
          </p:cNvGraphicFramePr>
          <p:nvPr>
            <p:ph idx="1"/>
            <p:extLst>
              <p:ext uri="{D42A27DB-BD31-4B8C-83A1-F6EECF244321}">
                <p14:modId xmlns:p14="http://schemas.microsoft.com/office/powerpoint/2010/main" val="3419030840"/>
              </p:ext>
            </p:extLst>
          </p:nvPr>
        </p:nvGraphicFramePr>
        <p:xfrm>
          <a:off x="344905" y="344905"/>
          <a:ext cx="8526379"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Date Placeholder 4">
            <a:extLst>
              <a:ext uri="{FF2B5EF4-FFF2-40B4-BE49-F238E27FC236}">
                <a16:creationId xmlns:a16="http://schemas.microsoft.com/office/drawing/2014/main" id="{0181600B-973C-4C2E-B4A8-CC09E69E0AC4}"/>
              </a:ext>
            </a:extLst>
          </p:cNvPr>
          <p:cNvSpPr>
            <a:spLocks noGrp="1"/>
          </p:cNvSpPr>
          <p:nvPr>
            <p:ph type="dt" sz="half" idx="10"/>
          </p:nvPr>
        </p:nvSpPr>
        <p:spPr/>
        <p:txBody>
          <a:bodyPr/>
          <a:lstStyle/>
          <a:p>
            <a:pPr>
              <a:defRPr/>
            </a:pPr>
            <a:fld id="{8A5F99FC-FB6D-6C42-98C9-CC0639D3191A}" type="datetime1">
              <a:rPr lang="nb-NO" smtClean="0"/>
              <a:pPr>
                <a:defRPr/>
              </a:pPr>
              <a:t>25.01.2023</a:t>
            </a:fld>
            <a:endParaRPr lang="nb-NO"/>
          </a:p>
        </p:txBody>
      </p:sp>
      <p:sp>
        <p:nvSpPr>
          <p:cNvPr id="6" name="Slide Number Placeholder 5">
            <a:extLst>
              <a:ext uri="{FF2B5EF4-FFF2-40B4-BE49-F238E27FC236}">
                <a16:creationId xmlns:a16="http://schemas.microsoft.com/office/drawing/2014/main" id="{67DF833B-6CFA-4BC8-B0A0-F0DF202F4325}"/>
              </a:ext>
            </a:extLst>
          </p:cNvPr>
          <p:cNvSpPr>
            <a:spLocks noGrp="1"/>
          </p:cNvSpPr>
          <p:nvPr>
            <p:ph type="sldNum" sz="quarter" idx="11"/>
          </p:nvPr>
        </p:nvSpPr>
        <p:spPr/>
        <p:txBody>
          <a:bodyPr/>
          <a:lstStyle/>
          <a:p>
            <a:pPr>
              <a:defRPr/>
            </a:pPr>
            <a:fld id="{DEFA0109-DFC3-5144-BA0F-0556CFDBD85A}" type="slidenum">
              <a:rPr lang="en-US" smtClean="0"/>
              <a:pPr>
                <a:defRPr/>
              </a:pPr>
              <a:t>12</a:t>
            </a:fld>
            <a:endParaRPr lang="en-US"/>
          </a:p>
        </p:txBody>
      </p:sp>
      <p:sp>
        <p:nvSpPr>
          <p:cNvPr id="14" name="TextBox 13">
            <a:extLst>
              <a:ext uri="{FF2B5EF4-FFF2-40B4-BE49-F238E27FC236}">
                <a16:creationId xmlns:a16="http://schemas.microsoft.com/office/drawing/2014/main" id="{CF266C0E-59C3-4F33-B498-76A7B53C0E01}"/>
              </a:ext>
            </a:extLst>
          </p:cNvPr>
          <p:cNvSpPr txBox="1"/>
          <p:nvPr/>
        </p:nvSpPr>
        <p:spPr>
          <a:xfrm>
            <a:off x="2205789" y="5334252"/>
            <a:ext cx="8750969" cy="276999"/>
          </a:xfrm>
          <a:prstGeom prst="rect">
            <a:avLst/>
          </a:prstGeom>
          <a:noFill/>
        </p:spPr>
        <p:txBody>
          <a:bodyPr wrap="square" rtlCol="0">
            <a:spAutoFit/>
          </a:bodyPr>
          <a:lstStyle/>
          <a:p>
            <a:r>
              <a:rPr lang="nb-NO" sz="1200" b="1" i="0">
                <a:solidFill>
                  <a:srgbClr val="2D3B45"/>
                </a:solidFill>
                <a:effectLst/>
                <a:latin typeface="Lato Extended"/>
              </a:rPr>
              <a:t>Source: </a:t>
            </a:r>
            <a:r>
              <a:rPr lang="nb-NO" sz="1200" b="0" i="0">
                <a:solidFill>
                  <a:srgbClr val="2D3B45"/>
                </a:solidFill>
                <a:effectLst/>
                <a:latin typeface="Lato Extended"/>
              </a:rPr>
              <a:t>LINK- Senter for læring og utdanning (2022) Studenters Læring. </a:t>
            </a:r>
            <a:r>
              <a:rPr lang="nb-NO" sz="1200">
                <a:hlinkClick r:id="rId8"/>
              </a:rPr>
              <a:t>BedreUndervisning</a:t>
            </a:r>
            <a:endParaRPr lang="nb-NO" sz="1200"/>
          </a:p>
        </p:txBody>
      </p:sp>
    </p:spTree>
    <p:extLst>
      <p:ext uri="{BB962C8B-B14F-4D97-AF65-F5344CB8AC3E}">
        <p14:creationId xmlns:p14="http://schemas.microsoft.com/office/powerpoint/2010/main" val="2207022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descr="Diagram&#10;&#10;Description automatically generated">
            <a:extLst>
              <a:ext uri="{FF2B5EF4-FFF2-40B4-BE49-F238E27FC236}">
                <a16:creationId xmlns:a16="http://schemas.microsoft.com/office/drawing/2014/main" id="{5982E1C0-E61C-4394-B6EF-6165C7214B02}"/>
              </a:ext>
            </a:extLst>
          </p:cNvPr>
          <p:cNvPicPr>
            <a:picLocks noGrp="1" noChangeAspect="1"/>
          </p:cNvPicPr>
          <p:nvPr>
            <p:ph sz="half" idx="30"/>
          </p:nvPr>
        </p:nvPicPr>
        <p:blipFill>
          <a:blip r:embed="rId3">
            <a:extLst>
              <a:ext uri="{28A0092B-C50C-407E-A947-70E740481C1C}">
                <a14:useLocalDpi xmlns:a14="http://schemas.microsoft.com/office/drawing/2010/main" val="0"/>
              </a:ext>
            </a:extLst>
          </a:blip>
          <a:stretch>
            <a:fillRect/>
          </a:stretch>
        </p:blipFill>
        <p:spPr>
          <a:xfrm>
            <a:off x="277325" y="565555"/>
            <a:ext cx="8172450" cy="4597005"/>
          </a:xfrm>
        </p:spPr>
      </p:pic>
      <p:sp>
        <p:nvSpPr>
          <p:cNvPr id="5" name="Footer Placeholder 4">
            <a:extLst>
              <a:ext uri="{FF2B5EF4-FFF2-40B4-BE49-F238E27FC236}">
                <a16:creationId xmlns:a16="http://schemas.microsoft.com/office/drawing/2014/main" id="{207B19C5-9A3F-4287-B1D3-53C4615A09AF}"/>
              </a:ext>
            </a:extLst>
          </p:cNvPr>
          <p:cNvSpPr>
            <a:spLocks noGrp="1"/>
          </p:cNvSpPr>
          <p:nvPr>
            <p:ph type="ftr" sz="quarter" idx="32"/>
          </p:nvPr>
        </p:nvSpPr>
        <p:spPr/>
        <p:txBody>
          <a:bodyPr/>
          <a:lstStyle/>
          <a:p>
            <a:endParaRPr lang="nb-NO"/>
          </a:p>
        </p:txBody>
      </p:sp>
      <p:sp>
        <p:nvSpPr>
          <p:cNvPr id="6" name="Slide Number Placeholder 5">
            <a:extLst>
              <a:ext uri="{FF2B5EF4-FFF2-40B4-BE49-F238E27FC236}">
                <a16:creationId xmlns:a16="http://schemas.microsoft.com/office/drawing/2014/main" id="{3BA13997-2C35-4F90-84EE-5B2E23C681AF}"/>
              </a:ext>
            </a:extLst>
          </p:cNvPr>
          <p:cNvSpPr>
            <a:spLocks noGrp="1"/>
          </p:cNvSpPr>
          <p:nvPr>
            <p:ph type="sldNum" sz="quarter" idx="33"/>
          </p:nvPr>
        </p:nvSpPr>
        <p:spPr/>
        <p:txBody>
          <a:bodyPr/>
          <a:lstStyle/>
          <a:p>
            <a:r>
              <a:rPr lang="en-US"/>
              <a:t>Side </a:t>
            </a:r>
            <a:fld id="{5251F420-7306-4E7C-A79E-F31A38F7D392}" type="slidenum">
              <a:rPr lang="en-US" smtClean="0"/>
              <a:pPr/>
              <a:t>13</a:t>
            </a:fld>
            <a:endParaRPr lang="en-US"/>
          </a:p>
        </p:txBody>
      </p:sp>
    </p:spTree>
    <p:extLst>
      <p:ext uri="{BB962C8B-B14F-4D97-AF65-F5344CB8AC3E}">
        <p14:creationId xmlns:p14="http://schemas.microsoft.com/office/powerpoint/2010/main" val="1192871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Diagram&#10;&#10;Description automatically generated with medium confidence">
            <a:extLst>
              <a:ext uri="{FF2B5EF4-FFF2-40B4-BE49-F238E27FC236}">
                <a16:creationId xmlns:a16="http://schemas.microsoft.com/office/drawing/2014/main" id="{3EB72A57-5D72-4DDB-AE85-676C8F835F6D}"/>
              </a:ext>
            </a:extLst>
          </p:cNvPr>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1472167" y="553641"/>
            <a:ext cx="6042910" cy="4607719"/>
          </a:xfrm>
          <a:noFill/>
        </p:spPr>
      </p:pic>
      <p:sp>
        <p:nvSpPr>
          <p:cNvPr id="6" name="Slide Number Placeholder 5" hidden="1">
            <a:extLst>
              <a:ext uri="{FF2B5EF4-FFF2-40B4-BE49-F238E27FC236}">
                <a16:creationId xmlns:a16="http://schemas.microsoft.com/office/drawing/2014/main" id="{0B7A1E6A-D0AA-4DC2-99C8-8C56452C845D}"/>
              </a:ext>
            </a:extLst>
          </p:cNvPr>
          <p:cNvSpPr>
            <a:spLocks noGrp="1"/>
          </p:cNvSpPr>
          <p:nvPr>
            <p:ph type="sldNum" sz="quarter" idx="4294967295"/>
          </p:nvPr>
        </p:nvSpPr>
        <p:spPr>
          <a:xfrm>
            <a:off x="8449776" y="4983396"/>
            <a:ext cx="449602" cy="273844"/>
          </a:xfrm>
        </p:spPr>
        <p:txBody>
          <a:bodyPr/>
          <a:lstStyle/>
          <a:p>
            <a:pPr>
              <a:spcAft>
                <a:spcPts val="450"/>
              </a:spcAft>
            </a:pPr>
            <a:r>
              <a:rPr lang="en-US"/>
              <a:t>Side </a:t>
            </a:r>
            <a:fld id="{5251F420-7306-4E7C-A79E-F31A38F7D392}" type="slidenum">
              <a:rPr lang="en-US" smtClean="0"/>
              <a:pPr>
                <a:spcAft>
                  <a:spcPts val="450"/>
                </a:spcAft>
              </a:pPr>
              <a:t>14</a:t>
            </a:fld>
            <a:endParaRPr lang="en-US"/>
          </a:p>
        </p:txBody>
      </p:sp>
    </p:spTree>
    <p:extLst>
      <p:ext uri="{BB962C8B-B14F-4D97-AF65-F5344CB8AC3E}">
        <p14:creationId xmlns:p14="http://schemas.microsoft.com/office/powerpoint/2010/main" val="2775136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8258EAA-24C8-4008-9464-4DCA44F34F48}"/>
              </a:ext>
            </a:extLst>
          </p:cNvPr>
          <p:cNvSpPr>
            <a:spLocks noGrp="1"/>
          </p:cNvSpPr>
          <p:nvPr>
            <p:ph type="title"/>
          </p:nvPr>
        </p:nvSpPr>
        <p:spPr/>
        <p:txBody>
          <a:bodyPr/>
          <a:lstStyle/>
          <a:p>
            <a:r>
              <a:rPr lang="nb-NO" err="1">
                <a:latin typeface="Times New Roman" panose="02020603050405020304" pitchFamily="18" charset="0"/>
                <a:cs typeface="Times New Roman" panose="02020603050405020304" pitchFamily="18" charset="0"/>
              </a:rPr>
              <a:t>Scaffolding</a:t>
            </a:r>
            <a:r>
              <a:rPr lang="nb-NO">
                <a:latin typeface="Times New Roman" panose="02020603050405020304" pitchFamily="18" charset="0"/>
                <a:cs typeface="Times New Roman" panose="02020603050405020304" pitchFamily="18" charset="0"/>
              </a:rPr>
              <a:t> (Jerome Bruner)</a:t>
            </a:r>
          </a:p>
        </p:txBody>
      </p:sp>
      <p:sp>
        <p:nvSpPr>
          <p:cNvPr id="8" name="Content Placeholder 7">
            <a:extLst>
              <a:ext uri="{FF2B5EF4-FFF2-40B4-BE49-F238E27FC236}">
                <a16:creationId xmlns:a16="http://schemas.microsoft.com/office/drawing/2014/main" id="{3342333C-B0C9-454B-A803-00DE8C3BCB09}"/>
              </a:ext>
            </a:extLst>
          </p:cNvPr>
          <p:cNvSpPr>
            <a:spLocks noGrp="1"/>
          </p:cNvSpPr>
          <p:nvPr>
            <p:ph idx="1"/>
          </p:nvPr>
        </p:nvSpPr>
        <p:spPr/>
        <p:txBody>
          <a:bodyPr/>
          <a:lstStyle/>
          <a:p>
            <a:r>
              <a:rPr lang="en-US" sz="2000">
                <a:effectLst/>
                <a:latin typeface="Times New Roman" panose="02020603050405020304" pitchFamily="18" charset="0"/>
                <a:ea typeface="Calibri" panose="020F0502020204030204" pitchFamily="34" charset="0"/>
                <a:cs typeface="Times New Roman" panose="02020603050405020304" pitchFamily="18" charset="0"/>
              </a:rPr>
              <a:t>based on a constructivist approach to learning: students construct meaning, knowledge and understanding through action and interaction. </a:t>
            </a:r>
          </a:p>
          <a:p>
            <a:r>
              <a:rPr lang="en-US" sz="2000">
                <a:effectLst/>
                <a:latin typeface="Times New Roman" panose="02020603050405020304" pitchFamily="18" charset="0"/>
                <a:ea typeface="Calibri" panose="020F0502020204030204" pitchFamily="34" charset="0"/>
                <a:cs typeface="Times New Roman" panose="02020603050405020304" pitchFamily="18" charset="0"/>
              </a:rPr>
              <a:t>the most important work is that which is done by the students themselves. </a:t>
            </a:r>
          </a:p>
          <a:p>
            <a:r>
              <a:rPr lang="en-US" sz="2000">
                <a:effectLst/>
                <a:latin typeface="Times New Roman" panose="02020603050405020304" pitchFamily="18" charset="0"/>
                <a:ea typeface="Calibri" panose="020F0502020204030204" pitchFamily="34" charset="0"/>
                <a:cs typeface="Times New Roman" panose="02020603050405020304" pitchFamily="18" charset="0"/>
              </a:rPr>
              <a:t>the scaffolding is a crucial framework for this work. </a:t>
            </a:r>
          </a:p>
          <a:p>
            <a:r>
              <a:rPr lang="en-US" sz="2000">
                <a:effectLst/>
                <a:latin typeface="Times New Roman" panose="02020603050405020304" pitchFamily="18" charset="0"/>
                <a:ea typeface="Calibri" panose="020F0502020204030204" pitchFamily="34" charset="0"/>
                <a:cs typeface="Times New Roman" panose="02020603050405020304" pitchFamily="18" charset="0"/>
              </a:rPr>
              <a:t>Scaffolding can and should be done before the students start their learning, but can also be adapted along the way.</a:t>
            </a:r>
            <a:endParaRPr lang="nb-NO" sz="2000">
              <a:latin typeface="Times New Roman" panose="02020603050405020304" pitchFamily="18" charset="0"/>
              <a:cs typeface="Times New Roman" panose="02020603050405020304" pitchFamily="18" charset="0"/>
            </a:endParaRPr>
          </a:p>
        </p:txBody>
      </p:sp>
      <p:sp>
        <p:nvSpPr>
          <p:cNvPr id="5" name="Date Placeholder 4">
            <a:extLst>
              <a:ext uri="{FF2B5EF4-FFF2-40B4-BE49-F238E27FC236}">
                <a16:creationId xmlns:a16="http://schemas.microsoft.com/office/drawing/2014/main" id="{CC9B7748-6183-48CD-BE82-8D33B4174C69}"/>
              </a:ext>
            </a:extLst>
          </p:cNvPr>
          <p:cNvSpPr>
            <a:spLocks noGrp="1"/>
          </p:cNvSpPr>
          <p:nvPr>
            <p:ph type="dt" sz="half" idx="10"/>
          </p:nvPr>
        </p:nvSpPr>
        <p:spPr/>
        <p:txBody>
          <a:bodyPr/>
          <a:lstStyle/>
          <a:p>
            <a:pPr>
              <a:defRPr/>
            </a:pPr>
            <a:fld id="{8A5F99FC-FB6D-6C42-98C9-CC0639D3191A}" type="datetime1">
              <a:rPr lang="nb-NO" smtClean="0"/>
              <a:pPr>
                <a:defRPr/>
              </a:pPr>
              <a:t>25.01.2023</a:t>
            </a:fld>
            <a:endParaRPr lang="nb-NO"/>
          </a:p>
        </p:txBody>
      </p:sp>
      <p:sp>
        <p:nvSpPr>
          <p:cNvPr id="6" name="Slide Number Placeholder 5">
            <a:extLst>
              <a:ext uri="{FF2B5EF4-FFF2-40B4-BE49-F238E27FC236}">
                <a16:creationId xmlns:a16="http://schemas.microsoft.com/office/drawing/2014/main" id="{9030FDB0-5989-472F-8E2B-D4204E2711EE}"/>
              </a:ext>
            </a:extLst>
          </p:cNvPr>
          <p:cNvSpPr>
            <a:spLocks noGrp="1"/>
          </p:cNvSpPr>
          <p:nvPr>
            <p:ph type="sldNum" sz="quarter" idx="11"/>
          </p:nvPr>
        </p:nvSpPr>
        <p:spPr/>
        <p:txBody>
          <a:bodyPr/>
          <a:lstStyle/>
          <a:p>
            <a:pPr>
              <a:defRPr/>
            </a:pPr>
            <a:fld id="{DEFA0109-DFC3-5144-BA0F-0556CFDBD85A}" type="slidenum">
              <a:rPr lang="en-US" smtClean="0"/>
              <a:pPr>
                <a:defRPr/>
              </a:pPr>
              <a:t>15</a:t>
            </a:fld>
            <a:endParaRPr lang="en-US"/>
          </a:p>
        </p:txBody>
      </p:sp>
      <p:sp>
        <p:nvSpPr>
          <p:cNvPr id="11" name="TextBox 10">
            <a:extLst>
              <a:ext uri="{FF2B5EF4-FFF2-40B4-BE49-F238E27FC236}">
                <a16:creationId xmlns:a16="http://schemas.microsoft.com/office/drawing/2014/main" id="{5CF31092-B1A8-4B4C-A458-EACAE5B8483B}"/>
              </a:ext>
            </a:extLst>
          </p:cNvPr>
          <p:cNvSpPr txBox="1"/>
          <p:nvPr/>
        </p:nvSpPr>
        <p:spPr>
          <a:xfrm>
            <a:off x="1652336" y="5247627"/>
            <a:ext cx="8750969" cy="276999"/>
          </a:xfrm>
          <a:prstGeom prst="rect">
            <a:avLst/>
          </a:prstGeom>
          <a:noFill/>
        </p:spPr>
        <p:txBody>
          <a:bodyPr wrap="square" rtlCol="0">
            <a:spAutoFit/>
          </a:bodyPr>
          <a:lstStyle/>
          <a:p>
            <a:r>
              <a:rPr lang="nb-NO" sz="1200" b="1" i="0">
                <a:solidFill>
                  <a:srgbClr val="2D3B45"/>
                </a:solidFill>
                <a:effectLst/>
                <a:latin typeface="Lato Extended"/>
              </a:rPr>
              <a:t>Source: </a:t>
            </a:r>
            <a:r>
              <a:rPr lang="nb-NO" sz="1200" b="0" i="0">
                <a:solidFill>
                  <a:srgbClr val="2D3B45"/>
                </a:solidFill>
                <a:effectLst/>
                <a:latin typeface="Lato Extended"/>
              </a:rPr>
              <a:t>LINK- Senter for læring og utdanning (2022) Studenters Læring. </a:t>
            </a:r>
            <a:r>
              <a:rPr lang="nb-NO" sz="1200">
                <a:hlinkClick r:id="rId2"/>
              </a:rPr>
              <a:t>BedreUndervisning</a:t>
            </a:r>
            <a:endParaRPr lang="nb-NO" sz="1200"/>
          </a:p>
        </p:txBody>
      </p:sp>
    </p:spTree>
    <p:extLst>
      <p:ext uri="{BB962C8B-B14F-4D97-AF65-F5344CB8AC3E}">
        <p14:creationId xmlns:p14="http://schemas.microsoft.com/office/powerpoint/2010/main" val="1578889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B0087-3693-478D-98C0-95DAEFCC44AB}"/>
              </a:ext>
            </a:extLst>
          </p:cNvPr>
          <p:cNvSpPr>
            <a:spLocks noGrp="1"/>
          </p:cNvSpPr>
          <p:nvPr>
            <p:ph type="title"/>
          </p:nvPr>
        </p:nvSpPr>
        <p:spPr/>
        <p:txBody>
          <a:bodyPr/>
          <a:lstStyle/>
          <a:p>
            <a:r>
              <a:rPr lang="nb-NO" err="1">
                <a:latin typeface="Times New Roman" panose="02020603050405020304" pitchFamily="18" charset="0"/>
                <a:cs typeface="Times New Roman" panose="02020603050405020304" pitchFamily="18" charset="0"/>
              </a:rPr>
              <a:t>Scaffolding</a:t>
            </a:r>
            <a:r>
              <a:rPr lang="nb-NO">
                <a:latin typeface="Times New Roman" panose="02020603050405020304" pitchFamily="18" charset="0"/>
                <a:cs typeface="Times New Roman" panose="02020603050405020304" pitchFamily="18" charset="0"/>
              </a:rPr>
              <a:t> – </a:t>
            </a:r>
            <a:r>
              <a:rPr lang="nb-NO" err="1">
                <a:latin typeface="Times New Roman" panose="02020603050405020304" pitchFamily="18" charset="0"/>
                <a:cs typeface="Times New Roman" panose="02020603050405020304" pitchFamily="18" charset="0"/>
              </a:rPr>
              <a:t>how</a:t>
            </a:r>
            <a:r>
              <a:rPr lang="nb-NO">
                <a:latin typeface="Times New Roman" panose="02020603050405020304" pitchFamily="18" charset="0"/>
                <a:cs typeface="Times New Roman" panose="02020603050405020304" pitchFamily="18" charset="0"/>
              </a:rPr>
              <a:t> to</a:t>
            </a:r>
          </a:p>
        </p:txBody>
      </p:sp>
      <p:sp>
        <p:nvSpPr>
          <p:cNvPr id="3" name="Content Placeholder 2">
            <a:extLst>
              <a:ext uri="{FF2B5EF4-FFF2-40B4-BE49-F238E27FC236}">
                <a16:creationId xmlns:a16="http://schemas.microsoft.com/office/drawing/2014/main" id="{F0B7BDCE-C00B-44CF-B4BE-0F8D191730E0}"/>
              </a:ext>
            </a:extLst>
          </p:cNvPr>
          <p:cNvSpPr>
            <a:spLocks noGrp="1"/>
          </p:cNvSpPr>
          <p:nvPr>
            <p:ph idx="1"/>
          </p:nvPr>
        </p:nvSpPr>
        <p:spPr/>
        <p:txBody>
          <a:bodyPr/>
          <a:lstStyle/>
          <a:p>
            <a:pPr>
              <a:lnSpc>
                <a:spcPct val="107000"/>
              </a:lnSpc>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Clear direction and steps in the process/work</a:t>
            </a:r>
          </a:p>
          <a:p>
            <a:pPr>
              <a:lnSpc>
                <a:spcPct val="107000"/>
              </a:lnSpc>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Structures for collaboration (e.g. meeting places, digital arenas, distribution of roles and responsibilities, clarification of expectations, training in collaboration).</a:t>
            </a:r>
            <a:endParaRPr lang="nb-NO" sz="180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Clear purpose of the activities: why should the students do this? </a:t>
            </a:r>
          </a:p>
          <a:p>
            <a:pPr>
              <a:lnSpc>
                <a:spcPct val="107000"/>
              </a:lnSpc>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Recommended and available resources (literature, websites, examples, audiovisual material, etc.)</a:t>
            </a:r>
            <a:endParaRPr lang="nb-NO" sz="180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assessment and feedback</a:t>
            </a:r>
            <a:endParaRPr lang="nb-NO">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3FB9FADD-9ADE-4B59-AF0D-11C10A9EC8CA}"/>
              </a:ext>
            </a:extLst>
          </p:cNvPr>
          <p:cNvSpPr>
            <a:spLocks noGrp="1"/>
          </p:cNvSpPr>
          <p:nvPr>
            <p:ph type="dt" sz="half" idx="10"/>
          </p:nvPr>
        </p:nvSpPr>
        <p:spPr/>
        <p:txBody>
          <a:bodyPr/>
          <a:lstStyle/>
          <a:p>
            <a:pPr>
              <a:defRPr/>
            </a:pPr>
            <a:fld id="{1CC945FA-5706-8647-BF4D-CC4ACB4F4A53}" type="datetime1">
              <a:rPr lang="nb-NO" smtClean="0"/>
              <a:pPr>
                <a:defRPr/>
              </a:pPr>
              <a:t>25.01.2023</a:t>
            </a:fld>
            <a:endParaRPr lang="nb-NO"/>
          </a:p>
        </p:txBody>
      </p:sp>
      <p:sp>
        <p:nvSpPr>
          <p:cNvPr id="5" name="Slide Number Placeholder 4">
            <a:extLst>
              <a:ext uri="{FF2B5EF4-FFF2-40B4-BE49-F238E27FC236}">
                <a16:creationId xmlns:a16="http://schemas.microsoft.com/office/drawing/2014/main" id="{1C05BDB3-921A-443F-81A4-8EE4CD981B63}"/>
              </a:ext>
            </a:extLst>
          </p:cNvPr>
          <p:cNvSpPr>
            <a:spLocks noGrp="1"/>
          </p:cNvSpPr>
          <p:nvPr>
            <p:ph type="sldNum" sz="quarter" idx="11"/>
          </p:nvPr>
        </p:nvSpPr>
        <p:spPr/>
        <p:txBody>
          <a:bodyPr/>
          <a:lstStyle/>
          <a:p>
            <a:pPr>
              <a:defRPr/>
            </a:pPr>
            <a:fld id="{EAC51A5D-1B6D-BA45-A176-DE2DC6E2E02C}" type="slidenum">
              <a:rPr lang="en-US" smtClean="0"/>
              <a:pPr>
                <a:defRPr/>
              </a:pPr>
              <a:t>16</a:t>
            </a:fld>
            <a:endParaRPr lang="en-US"/>
          </a:p>
        </p:txBody>
      </p:sp>
      <p:sp>
        <p:nvSpPr>
          <p:cNvPr id="6" name="TextBox 5">
            <a:extLst>
              <a:ext uri="{FF2B5EF4-FFF2-40B4-BE49-F238E27FC236}">
                <a16:creationId xmlns:a16="http://schemas.microsoft.com/office/drawing/2014/main" id="{41236F3D-230F-450D-90B6-57DC18D01A96}"/>
              </a:ext>
            </a:extLst>
          </p:cNvPr>
          <p:cNvSpPr txBox="1"/>
          <p:nvPr/>
        </p:nvSpPr>
        <p:spPr>
          <a:xfrm>
            <a:off x="1714657" y="5294399"/>
            <a:ext cx="8750969" cy="276999"/>
          </a:xfrm>
          <a:prstGeom prst="rect">
            <a:avLst/>
          </a:prstGeom>
          <a:noFill/>
        </p:spPr>
        <p:txBody>
          <a:bodyPr wrap="square" rtlCol="0">
            <a:spAutoFit/>
          </a:bodyPr>
          <a:lstStyle/>
          <a:p>
            <a:r>
              <a:rPr lang="nb-NO" sz="1200" b="1" i="0">
                <a:solidFill>
                  <a:srgbClr val="2D3B45"/>
                </a:solidFill>
                <a:effectLst/>
                <a:latin typeface="Lato Extended"/>
              </a:rPr>
              <a:t>Source: </a:t>
            </a:r>
            <a:r>
              <a:rPr lang="nb-NO" sz="1200" b="0" i="0">
                <a:solidFill>
                  <a:srgbClr val="2D3B45"/>
                </a:solidFill>
                <a:effectLst/>
                <a:latin typeface="Lato Extended"/>
              </a:rPr>
              <a:t>LINK- Senter for læring og utdanning (2022) Studenters Læring. </a:t>
            </a:r>
            <a:r>
              <a:rPr lang="nb-NO" sz="1200">
                <a:hlinkClick r:id="rId2"/>
              </a:rPr>
              <a:t>BedreUndervisning</a:t>
            </a:r>
            <a:endParaRPr lang="nb-NO" sz="1200"/>
          </a:p>
        </p:txBody>
      </p:sp>
    </p:spTree>
    <p:extLst>
      <p:ext uri="{BB962C8B-B14F-4D97-AF65-F5344CB8AC3E}">
        <p14:creationId xmlns:p14="http://schemas.microsoft.com/office/powerpoint/2010/main" val="2893947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EA7"/>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27CE5EC-4AE6-4975-A9C6-F457D95EF398}"/>
              </a:ext>
            </a:extLst>
          </p:cNvPr>
          <p:cNvSpPr>
            <a:spLocks noGrp="1"/>
          </p:cNvSpPr>
          <p:nvPr>
            <p:ph type="pic" sz="quarter" idx="14"/>
          </p:nvPr>
        </p:nvSpPr>
        <p:spPr/>
      </p:sp>
      <p:sp>
        <p:nvSpPr>
          <p:cNvPr id="3" name="Text Placeholder 2">
            <a:extLst>
              <a:ext uri="{FF2B5EF4-FFF2-40B4-BE49-F238E27FC236}">
                <a16:creationId xmlns:a16="http://schemas.microsoft.com/office/drawing/2014/main" id="{4F54ED74-A478-4A56-BD39-4610EB321E49}"/>
              </a:ext>
            </a:extLst>
          </p:cNvPr>
          <p:cNvSpPr>
            <a:spLocks noGrp="1"/>
          </p:cNvSpPr>
          <p:nvPr>
            <p:ph type="body" sz="quarter" idx="16"/>
          </p:nvPr>
        </p:nvSpPr>
        <p:spPr/>
        <p:txBody>
          <a:bodyPr/>
          <a:lstStyle/>
          <a:p>
            <a:pPr>
              <a:buClr>
                <a:srgbClr val="000000"/>
              </a:buClr>
            </a:pPr>
            <a:endParaRPr lang="nb-NO">
              <a:solidFill>
                <a:srgbClr val="000000"/>
              </a:solidFill>
            </a:endParaRPr>
          </a:p>
        </p:txBody>
      </p:sp>
      <p:sp>
        <p:nvSpPr>
          <p:cNvPr id="4" name="Footer Placeholder 3">
            <a:extLst>
              <a:ext uri="{FF2B5EF4-FFF2-40B4-BE49-F238E27FC236}">
                <a16:creationId xmlns:a16="http://schemas.microsoft.com/office/drawing/2014/main" id="{C791021D-DF59-47B3-8BFE-76C046801199}"/>
              </a:ext>
            </a:extLst>
          </p:cNvPr>
          <p:cNvSpPr>
            <a:spLocks noGrp="1"/>
          </p:cNvSpPr>
          <p:nvPr>
            <p:ph type="ftr" sz="quarter" idx="18"/>
          </p:nvPr>
        </p:nvSpPr>
        <p:spPr/>
        <p:txBody>
          <a:bodyPr/>
          <a:lstStyle/>
          <a:p>
            <a:pPr>
              <a:buClr>
                <a:srgbClr val="000000"/>
              </a:buClr>
            </a:pPr>
            <a:endParaRPr lang="nb-NO">
              <a:solidFill>
                <a:srgbClr val="000000"/>
              </a:solidFill>
            </a:endParaRPr>
          </a:p>
        </p:txBody>
      </p:sp>
      <p:sp>
        <p:nvSpPr>
          <p:cNvPr id="5" name="Slide Number Placeholder 4">
            <a:extLst>
              <a:ext uri="{FF2B5EF4-FFF2-40B4-BE49-F238E27FC236}">
                <a16:creationId xmlns:a16="http://schemas.microsoft.com/office/drawing/2014/main" id="{F502DEA8-DE5F-499E-A6FA-CDD74C0F2890}"/>
              </a:ext>
            </a:extLst>
          </p:cNvPr>
          <p:cNvSpPr>
            <a:spLocks noGrp="1"/>
          </p:cNvSpPr>
          <p:nvPr>
            <p:ph type="sldNum" sz="quarter" idx="19"/>
          </p:nvPr>
        </p:nvSpPr>
        <p:spPr/>
        <p:txBody>
          <a:bodyPr/>
          <a:lstStyle/>
          <a:p>
            <a:pPr>
              <a:buClr>
                <a:srgbClr val="000000"/>
              </a:buClr>
            </a:pPr>
            <a:r>
              <a:rPr lang="en-US">
                <a:solidFill>
                  <a:srgbClr val="000000"/>
                </a:solidFill>
              </a:rPr>
              <a:t>Page </a:t>
            </a:r>
            <a:fld id="{5251F420-7306-4E7C-A79E-F31A38F7D392}" type="slidenum">
              <a:rPr lang="en-US" smtClean="0">
                <a:solidFill>
                  <a:srgbClr val="000000"/>
                </a:solidFill>
              </a:rPr>
              <a:pPr>
                <a:buClr>
                  <a:srgbClr val="000000"/>
                </a:buClr>
              </a:pPr>
              <a:t>17</a:t>
            </a:fld>
            <a:endParaRPr lang="en-US">
              <a:solidFill>
                <a:srgbClr val="000000"/>
              </a:solidFill>
            </a:endParaRPr>
          </a:p>
        </p:txBody>
      </p:sp>
      <p:sp>
        <p:nvSpPr>
          <p:cNvPr id="6" name="Title 5">
            <a:extLst>
              <a:ext uri="{FF2B5EF4-FFF2-40B4-BE49-F238E27FC236}">
                <a16:creationId xmlns:a16="http://schemas.microsoft.com/office/drawing/2014/main" id="{91DCFD00-70B5-4116-BABD-4F218D32814A}"/>
              </a:ext>
            </a:extLst>
          </p:cNvPr>
          <p:cNvSpPr>
            <a:spLocks noGrp="1"/>
          </p:cNvSpPr>
          <p:nvPr>
            <p:ph type="ctrTitle"/>
          </p:nvPr>
        </p:nvSpPr>
        <p:spPr/>
        <p:txBody>
          <a:bodyPr/>
          <a:lstStyle/>
          <a:p>
            <a:pPr>
              <a:buClr>
                <a:srgbClr val="000000"/>
              </a:buClr>
            </a:pPr>
            <a:r>
              <a:rPr lang="nb-NO">
                <a:solidFill>
                  <a:srgbClr val="000000"/>
                </a:solidFill>
              </a:rPr>
              <a:t>Feedback and peer </a:t>
            </a:r>
            <a:r>
              <a:rPr lang="nb-NO" err="1">
                <a:solidFill>
                  <a:srgbClr val="000000"/>
                </a:solidFill>
              </a:rPr>
              <a:t>review</a:t>
            </a:r>
            <a:endParaRPr lang="nb-NO">
              <a:solidFill>
                <a:srgbClr val="000000"/>
              </a:solidFill>
            </a:endParaRPr>
          </a:p>
        </p:txBody>
      </p:sp>
      <p:sp>
        <p:nvSpPr>
          <p:cNvPr id="7" name="Subtitle 6">
            <a:extLst>
              <a:ext uri="{FF2B5EF4-FFF2-40B4-BE49-F238E27FC236}">
                <a16:creationId xmlns:a16="http://schemas.microsoft.com/office/drawing/2014/main" id="{3E6F073B-5D16-4DD8-940A-57C90B24A632}"/>
              </a:ext>
            </a:extLst>
          </p:cNvPr>
          <p:cNvSpPr>
            <a:spLocks noGrp="1"/>
          </p:cNvSpPr>
          <p:nvPr>
            <p:ph type="subTitle" idx="1"/>
          </p:nvPr>
        </p:nvSpPr>
        <p:spPr/>
        <p:txBody>
          <a:bodyPr/>
          <a:lstStyle/>
          <a:p>
            <a:pPr>
              <a:buClr>
                <a:srgbClr val="000000"/>
              </a:buClr>
            </a:pPr>
            <a:endParaRPr lang="nb-NO">
              <a:solidFill>
                <a:srgbClr val="000000"/>
              </a:solidFill>
            </a:endParaRPr>
          </a:p>
        </p:txBody>
      </p:sp>
    </p:spTree>
    <p:extLst>
      <p:ext uri="{BB962C8B-B14F-4D97-AF65-F5344CB8AC3E}">
        <p14:creationId xmlns:p14="http://schemas.microsoft.com/office/powerpoint/2010/main" val="3914948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3F136-DD5F-424B-AF63-58719046D695}"/>
              </a:ext>
            </a:extLst>
          </p:cNvPr>
          <p:cNvSpPr>
            <a:spLocks noGrp="1"/>
          </p:cNvSpPr>
          <p:nvPr>
            <p:ph type="title"/>
          </p:nvPr>
        </p:nvSpPr>
        <p:spPr/>
        <p:txBody>
          <a:bodyPr/>
          <a:lstStyle/>
          <a:p>
            <a:r>
              <a:rPr lang="nb-NO">
                <a:latin typeface="Times New Roman" panose="02020603050405020304" pitchFamily="18" charset="0"/>
                <a:cs typeface="Times New Roman" panose="02020603050405020304" pitchFamily="18" charset="0"/>
              </a:rPr>
              <a:t>Feedback</a:t>
            </a:r>
          </a:p>
        </p:txBody>
      </p:sp>
      <p:sp>
        <p:nvSpPr>
          <p:cNvPr id="3" name="Content Placeholder 2">
            <a:extLst>
              <a:ext uri="{FF2B5EF4-FFF2-40B4-BE49-F238E27FC236}">
                <a16:creationId xmlns:a16="http://schemas.microsoft.com/office/drawing/2014/main" id="{2FFBDF18-B743-41D0-97F9-5272AD317F86}"/>
              </a:ext>
            </a:extLst>
          </p:cNvPr>
          <p:cNvSpPr>
            <a:spLocks noGrp="1"/>
          </p:cNvSpPr>
          <p:nvPr>
            <p:ph idx="1"/>
          </p:nvPr>
        </p:nvSpPr>
        <p:spPr/>
        <p:txBody>
          <a:bodyPr/>
          <a:lstStyle/>
          <a:p>
            <a:r>
              <a:rPr lang="en-US">
                <a:latin typeface="Times New Roman" panose="02020603050405020304" pitchFamily="18" charset="0"/>
                <a:cs typeface="Times New Roman" panose="02020603050405020304" pitchFamily="18" charset="0"/>
                <a:hlinkClick r:id="rId3"/>
              </a:rPr>
              <a:t>Feedback as learning activities: </a:t>
            </a:r>
            <a:r>
              <a:rPr lang="en-US" err="1">
                <a:latin typeface="Times New Roman" panose="02020603050405020304" pitchFamily="18" charset="0"/>
                <a:cs typeface="Times New Roman" panose="02020603050405020304" pitchFamily="18" charset="0"/>
                <a:hlinkClick r:id="rId3"/>
              </a:rPr>
              <a:t>BedreUndervisning</a:t>
            </a:r>
            <a:r>
              <a:rPr lang="en-US">
                <a:latin typeface="Times New Roman" panose="02020603050405020304" pitchFamily="18" charset="0"/>
                <a:cs typeface="Times New Roman" panose="02020603050405020304" pitchFamily="18" charset="0"/>
                <a:hlinkClick r:id="rId3"/>
              </a:rPr>
              <a:t> (instructure.com)</a:t>
            </a:r>
            <a:endParaRPr lang="nb-NO">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8D644E06-28D7-4B1A-9061-E69139AF36CD}"/>
              </a:ext>
            </a:extLst>
          </p:cNvPr>
          <p:cNvSpPr>
            <a:spLocks noGrp="1"/>
          </p:cNvSpPr>
          <p:nvPr>
            <p:ph type="dt" sz="half" idx="10"/>
          </p:nvPr>
        </p:nvSpPr>
        <p:spPr/>
        <p:txBody>
          <a:bodyPr/>
          <a:lstStyle/>
          <a:p>
            <a:pPr>
              <a:defRPr/>
            </a:pPr>
            <a:fld id="{1CC945FA-5706-8647-BF4D-CC4ACB4F4A53}" type="datetime1">
              <a:rPr lang="nb-NO" smtClean="0"/>
              <a:pPr>
                <a:defRPr/>
              </a:pPr>
              <a:t>25.01.2023</a:t>
            </a:fld>
            <a:endParaRPr lang="nb-NO"/>
          </a:p>
        </p:txBody>
      </p:sp>
      <p:sp>
        <p:nvSpPr>
          <p:cNvPr id="5" name="Slide Number Placeholder 4">
            <a:extLst>
              <a:ext uri="{FF2B5EF4-FFF2-40B4-BE49-F238E27FC236}">
                <a16:creationId xmlns:a16="http://schemas.microsoft.com/office/drawing/2014/main" id="{8065747F-B301-4BC3-B356-7BD231420C31}"/>
              </a:ext>
            </a:extLst>
          </p:cNvPr>
          <p:cNvSpPr>
            <a:spLocks noGrp="1"/>
          </p:cNvSpPr>
          <p:nvPr>
            <p:ph type="sldNum" sz="quarter" idx="11"/>
          </p:nvPr>
        </p:nvSpPr>
        <p:spPr/>
        <p:txBody>
          <a:bodyPr/>
          <a:lstStyle/>
          <a:p>
            <a:pPr>
              <a:defRPr/>
            </a:pPr>
            <a:fld id="{EAC51A5D-1B6D-BA45-A176-DE2DC6E2E02C}" type="slidenum">
              <a:rPr lang="en-US" smtClean="0"/>
              <a:pPr>
                <a:defRPr/>
              </a:pPr>
              <a:t>18</a:t>
            </a:fld>
            <a:endParaRPr lang="en-US"/>
          </a:p>
        </p:txBody>
      </p:sp>
    </p:spTree>
    <p:extLst>
      <p:ext uri="{BB962C8B-B14F-4D97-AF65-F5344CB8AC3E}">
        <p14:creationId xmlns:p14="http://schemas.microsoft.com/office/powerpoint/2010/main" val="2440074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051A95A-0748-456A-8705-CC43B7AC5992}"/>
              </a:ext>
            </a:extLst>
          </p:cNvPr>
          <p:cNvSpPr>
            <a:spLocks noGrp="1"/>
          </p:cNvSpPr>
          <p:nvPr>
            <p:ph type="title"/>
          </p:nvPr>
        </p:nvSpPr>
        <p:spPr/>
        <p:txBody>
          <a:bodyPr/>
          <a:lstStyle/>
          <a:p>
            <a:r>
              <a:rPr lang="nb-NO" err="1">
                <a:latin typeface="Times New Roman" panose="02020603050405020304" pitchFamily="18" charset="0"/>
                <a:cs typeface="Times New Roman" panose="02020603050405020304" pitchFamily="18" charset="0"/>
              </a:rPr>
              <a:t>HOCs</a:t>
            </a:r>
            <a:r>
              <a:rPr lang="nb-NO">
                <a:latin typeface="Times New Roman" panose="02020603050405020304" pitchFamily="18" charset="0"/>
                <a:cs typeface="Times New Roman" panose="02020603050405020304" pitchFamily="18" charset="0"/>
              </a:rPr>
              <a:t> &amp; </a:t>
            </a:r>
            <a:r>
              <a:rPr lang="nb-NO" err="1">
                <a:latin typeface="Times New Roman" panose="02020603050405020304" pitchFamily="18" charset="0"/>
                <a:cs typeface="Times New Roman" panose="02020603050405020304" pitchFamily="18" charset="0"/>
              </a:rPr>
              <a:t>LOCs</a:t>
            </a:r>
            <a:endParaRPr lang="nb-NO">
              <a:latin typeface="Times New Roman" panose="02020603050405020304" pitchFamily="18" charset="0"/>
              <a:cs typeface="Times New Roman" panose="02020603050405020304" pitchFamily="18" charset="0"/>
            </a:endParaRPr>
          </a:p>
        </p:txBody>
      </p:sp>
      <p:sp>
        <p:nvSpPr>
          <p:cNvPr id="3" name="Plassholder for innhold 2">
            <a:extLst>
              <a:ext uri="{FF2B5EF4-FFF2-40B4-BE49-F238E27FC236}">
                <a16:creationId xmlns:a16="http://schemas.microsoft.com/office/drawing/2014/main" id="{634D47D3-D4FC-4281-9294-20888374303B}"/>
              </a:ext>
            </a:extLst>
          </p:cNvPr>
          <p:cNvSpPr>
            <a:spLocks noGrp="1"/>
          </p:cNvSpPr>
          <p:nvPr>
            <p:ph idx="1"/>
          </p:nvPr>
        </p:nvSpPr>
        <p:spPr/>
        <p:txBody>
          <a:bodyPr>
            <a:normAutofit fontScale="92500" lnSpcReduction="10000"/>
          </a:bodyPr>
          <a:lstStyle/>
          <a:p>
            <a:pPr marL="0" indent="0">
              <a:buNone/>
            </a:pPr>
            <a:r>
              <a:rPr lang="nb-NO" b="1" err="1">
                <a:latin typeface="Times New Roman" panose="02020603050405020304" pitchFamily="18" charset="0"/>
                <a:cs typeface="Times New Roman" panose="02020603050405020304" pitchFamily="18" charset="0"/>
              </a:rPr>
              <a:t>Higher</a:t>
            </a:r>
            <a:r>
              <a:rPr lang="nb-NO" b="1">
                <a:latin typeface="Times New Roman" panose="02020603050405020304" pitchFamily="18" charset="0"/>
                <a:cs typeface="Times New Roman" panose="02020603050405020304" pitchFamily="18" charset="0"/>
              </a:rPr>
              <a:t> order </a:t>
            </a:r>
            <a:r>
              <a:rPr lang="nb-NO" b="1" err="1">
                <a:latin typeface="Times New Roman" panose="02020603050405020304" pitchFamily="18" charset="0"/>
                <a:cs typeface="Times New Roman" panose="02020603050405020304" pitchFamily="18" charset="0"/>
              </a:rPr>
              <a:t>concerns</a:t>
            </a:r>
            <a:endParaRPr lang="nb-NO" b="1">
              <a:latin typeface="Times New Roman" panose="02020603050405020304" pitchFamily="18" charset="0"/>
              <a:cs typeface="Times New Roman" panose="02020603050405020304" pitchFamily="18" charset="0"/>
            </a:endParaRPr>
          </a:p>
          <a:p>
            <a:r>
              <a:rPr lang="nb-NO" err="1">
                <a:latin typeface="Times New Roman" panose="02020603050405020304" pitchFamily="18" charset="0"/>
                <a:cs typeface="Times New Roman" panose="02020603050405020304" pitchFamily="18" charset="0"/>
              </a:rPr>
              <a:t>What</a:t>
            </a:r>
            <a:r>
              <a:rPr lang="nb-NO">
                <a:latin typeface="Times New Roman" panose="02020603050405020304" pitchFamily="18" charset="0"/>
                <a:cs typeface="Times New Roman" panose="02020603050405020304" pitchFamily="18" charset="0"/>
              </a:rPr>
              <a:t> do I </a:t>
            </a:r>
            <a:r>
              <a:rPr lang="nb-NO" err="1">
                <a:latin typeface="Times New Roman" panose="02020603050405020304" pitchFamily="18" charset="0"/>
                <a:cs typeface="Times New Roman" panose="02020603050405020304" pitchFamily="18" charset="0"/>
              </a:rPr>
              <a:t>want</a:t>
            </a:r>
            <a:r>
              <a:rPr lang="nb-NO">
                <a:latin typeface="Times New Roman" panose="02020603050405020304" pitchFamily="18" charset="0"/>
                <a:cs typeface="Times New Roman" panose="02020603050405020304" pitchFamily="18" charset="0"/>
              </a:rPr>
              <a:t> to </a:t>
            </a:r>
            <a:r>
              <a:rPr lang="nb-NO" err="1">
                <a:latin typeface="Times New Roman" panose="02020603050405020304" pitchFamily="18" charset="0"/>
                <a:cs typeface="Times New Roman" panose="02020603050405020304" pitchFamily="18" charset="0"/>
              </a:rPr>
              <a:t>say</a:t>
            </a:r>
            <a:r>
              <a:rPr lang="nb-NO">
                <a:latin typeface="Times New Roman" panose="02020603050405020304" pitchFamily="18" charset="0"/>
                <a:cs typeface="Times New Roman" panose="02020603050405020304" pitchFamily="18" charset="0"/>
              </a:rPr>
              <a:t>? How </a:t>
            </a:r>
            <a:r>
              <a:rPr lang="nb-NO" err="1">
                <a:latin typeface="Times New Roman" panose="02020603050405020304" pitchFamily="18" charset="0"/>
                <a:cs typeface="Times New Roman" panose="02020603050405020304" pitchFamily="18" charset="0"/>
              </a:rPr>
              <a:t>should</a:t>
            </a:r>
            <a:r>
              <a:rPr lang="nb-NO">
                <a:latin typeface="Times New Roman" panose="02020603050405020304" pitchFamily="18" charset="0"/>
                <a:cs typeface="Times New Roman" panose="02020603050405020304" pitchFamily="18" charset="0"/>
              </a:rPr>
              <a:t> I </a:t>
            </a:r>
            <a:r>
              <a:rPr lang="nb-NO" err="1">
                <a:latin typeface="Times New Roman" panose="02020603050405020304" pitchFamily="18" charset="0"/>
                <a:cs typeface="Times New Roman" panose="02020603050405020304" pitchFamily="18" charset="0"/>
              </a:rPr>
              <a:t>investigate</a:t>
            </a:r>
            <a:r>
              <a:rPr lang="nb-NO">
                <a:latin typeface="Times New Roman" panose="02020603050405020304" pitchFamily="18" charset="0"/>
                <a:cs typeface="Times New Roman" panose="02020603050405020304" pitchFamily="18" charset="0"/>
              </a:rPr>
              <a:t> it? </a:t>
            </a:r>
            <a:r>
              <a:rPr lang="en-US">
                <a:latin typeface="Times New Roman" panose="02020603050405020304" pitchFamily="18" charset="0"/>
                <a:cs typeface="Times New Roman" panose="02020603050405020304" pitchFamily="18" charset="0"/>
              </a:rPr>
              <a:t>​</a:t>
            </a:r>
          </a:p>
          <a:p>
            <a:r>
              <a:rPr lang="nb-NO">
                <a:latin typeface="Times New Roman" panose="02020603050405020304" pitchFamily="18" charset="0"/>
                <a:cs typeface="Times New Roman" panose="02020603050405020304" pitchFamily="18" charset="0"/>
              </a:rPr>
              <a:t>Storytelling, </a:t>
            </a:r>
            <a:r>
              <a:rPr lang="nb-NO" err="1">
                <a:latin typeface="Times New Roman" panose="02020603050405020304" pitchFamily="18" charset="0"/>
                <a:cs typeface="Times New Roman" panose="02020603050405020304" pitchFamily="18" charset="0"/>
              </a:rPr>
              <a:t>content</a:t>
            </a:r>
            <a:r>
              <a:rPr lang="nb-NO">
                <a:latin typeface="Times New Roman" panose="02020603050405020304" pitchFamily="18" charset="0"/>
                <a:cs typeface="Times New Roman" panose="02020603050405020304" pitchFamily="18" charset="0"/>
              </a:rPr>
              <a:t>, </a:t>
            </a:r>
            <a:r>
              <a:rPr lang="nb-NO" err="1">
                <a:latin typeface="Times New Roman" panose="02020603050405020304" pitchFamily="18" charset="0"/>
                <a:cs typeface="Times New Roman" panose="02020603050405020304" pitchFamily="18" charset="0"/>
              </a:rPr>
              <a:t>structure</a:t>
            </a:r>
            <a:r>
              <a:rPr lang="nb-NO">
                <a:latin typeface="Times New Roman" panose="02020603050405020304" pitchFamily="18" charset="0"/>
                <a:cs typeface="Times New Roman" panose="02020603050405020304" pitchFamily="18" charset="0"/>
              </a:rPr>
              <a:t>, </a:t>
            </a:r>
            <a:r>
              <a:rPr lang="nb-NO" err="1">
                <a:latin typeface="Times New Roman" panose="02020603050405020304" pitchFamily="18" charset="0"/>
                <a:cs typeface="Times New Roman" panose="02020603050405020304" pitchFamily="18" charset="0"/>
              </a:rPr>
              <a:t>argumentation</a:t>
            </a:r>
            <a:endParaRPr lang="nb-NO">
              <a:latin typeface="Times New Roman" panose="02020603050405020304" pitchFamily="18" charset="0"/>
              <a:cs typeface="Times New Roman" panose="02020603050405020304" pitchFamily="18" charset="0"/>
            </a:endParaRPr>
          </a:p>
          <a:p>
            <a:pPr marL="0" indent="0">
              <a:buNone/>
            </a:pPr>
            <a:endParaRPr lang="nb-NO">
              <a:latin typeface="Times New Roman" panose="02020603050405020304" pitchFamily="18" charset="0"/>
              <a:cs typeface="Times New Roman" panose="02020603050405020304" pitchFamily="18" charset="0"/>
            </a:endParaRPr>
          </a:p>
          <a:p>
            <a:pPr marL="0" indent="0">
              <a:buNone/>
            </a:pPr>
            <a:r>
              <a:rPr lang="nb-NO" b="1" err="1">
                <a:latin typeface="Times New Roman" panose="02020603050405020304" pitchFamily="18" charset="0"/>
                <a:cs typeface="Times New Roman" panose="02020603050405020304" pitchFamily="18" charset="0"/>
              </a:rPr>
              <a:t>Lower</a:t>
            </a:r>
            <a:r>
              <a:rPr lang="nb-NO" b="1">
                <a:latin typeface="Times New Roman" panose="02020603050405020304" pitchFamily="18" charset="0"/>
                <a:cs typeface="Times New Roman" panose="02020603050405020304" pitchFamily="18" charset="0"/>
              </a:rPr>
              <a:t> order </a:t>
            </a:r>
            <a:r>
              <a:rPr lang="nb-NO" b="1" err="1">
                <a:latin typeface="Times New Roman" panose="02020603050405020304" pitchFamily="18" charset="0"/>
                <a:cs typeface="Times New Roman" panose="02020603050405020304" pitchFamily="18" charset="0"/>
              </a:rPr>
              <a:t>concerns</a:t>
            </a:r>
            <a:endParaRPr lang="nb-NO">
              <a:latin typeface="Times New Roman" panose="02020603050405020304" pitchFamily="18" charset="0"/>
              <a:cs typeface="Times New Roman" panose="02020603050405020304" pitchFamily="18" charset="0"/>
            </a:endParaRPr>
          </a:p>
          <a:p>
            <a:r>
              <a:rPr lang="en-US">
                <a:latin typeface="Times New Roman" panose="02020603050405020304" pitchFamily="18" charset="0"/>
                <a:cs typeface="Times New Roman" panose="02020603050405020304" pitchFamily="18" charset="0"/>
              </a:rPr>
              <a:t> Explain the ideas to a reader. </a:t>
            </a:r>
          </a:p>
          <a:p>
            <a:r>
              <a:rPr lang="en-US">
                <a:latin typeface="Times New Roman" panose="02020603050405020304" pitchFamily="18" charset="0"/>
                <a:cs typeface="Times New Roman" panose="02020603050405020304" pitchFamily="18" charset="0"/>
              </a:rPr>
              <a:t>Correct references. </a:t>
            </a:r>
          </a:p>
          <a:p>
            <a:r>
              <a:rPr lang="en-US">
                <a:latin typeface="Times New Roman" panose="02020603050405020304" pitchFamily="18" charset="0"/>
                <a:cs typeface="Times New Roman" panose="02020603050405020304" pitchFamily="18" charset="0"/>
              </a:rPr>
              <a:t>Grammar, language. </a:t>
            </a:r>
          </a:p>
          <a:p>
            <a:endParaRPr lang="en-US" b="1">
              <a:latin typeface="Times New Roman" panose="02020603050405020304" pitchFamily="18" charset="0"/>
              <a:cs typeface="Times New Roman" panose="02020603050405020304" pitchFamily="18" charset="0"/>
            </a:endParaRPr>
          </a:p>
          <a:p>
            <a:pPr marL="0" indent="0">
              <a:buNone/>
            </a:pPr>
            <a:r>
              <a:rPr lang="nb-NO" b="1" err="1">
                <a:latin typeface="Times New Roman" panose="02020603050405020304" pitchFamily="18" charset="0"/>
                <a:cs typeface="Times New Roman" panose="02020603050405020304" pitchFamily="18" charset="0"/>
              </a:rPr>
              <a:t>Both</a:t>
            </a:r>
            <a:r>
              <a:rPr lang="nb-NO" b="1">
                <a:latin typeface="Times New Roman" panose="02020603050405020304" pitchFamily="18" charset="0"/>
                <a:cs typeface="Times New Roman" panose="02020603050405020304" pitchFamily="18" charset="0"/>
              </a:rPr>
              <a:t> </a:t>
            </a:r>
            <a:r>
              <a:rPr lang="nb-NO" b="1" err="1">
                <a:latin typeface="Times New Roman" panose="02020603050405020304" pitchFamily="18" charset="0"/>
                <a:cs typeface="Times New Roman" panose="02020603050405020304" pitchFamily="18" charset="0"/>
              </a:rPr>
              <a:t>are</a:t>
            </a:r>
            <a:r>
              <a:rPr lang="nb-NO" b="1">
                <a:latin typeface="Times New Roman" panose="02020603050405020304" pitchFamily="18" charset="0"/>
                <a:cs typeface="Times New Roman" panose="02020603050405020304" pitchFamily="18" charset="0"/>
              </a:rPr>
              <a:t> </a:t>
            </a:r>
            <a:r>
              <a:rPr lang="nb-NO" b="1" err="1">
                <a:latin typeface="Times New Roman" panose="02020603050405020304" pitchFamily="18" charset="0"/>
                <a:cs typeface="Times New Roman" panose="02020603050405020304" pitchFamily="18" charset="0"/>
              </a:rPr>
              <a:t>impotant</a:t>
            </a:r>
            <a:r>
              <a:rPr lang="nb-NO" b="1">
                <a:latin typeface="Times New Roman" panose="02020603050405020304" pitchFamily="18" charset="0"/>
                <a:cs typeface="Times New Roman" panose="02020603050405020304" pitchFamily="18" charset="0"/>
              </a:rPr>
              <a:t>, </a:t>
            </a:r>
            <a:r>
              <a:rPr lang="nb-NO" b="1" err="1">
                <a:latin typeface="Times New Roman" panose="02020603050405020304" pitchFamily="18" charset="0"/>
                <a:cs typeface="Times New Roman" panose="02020603050405020304" pitchFamily="18" charset="0"/>
              </a:rPr>
              <a:t>but</a:t>
            </a:r>
            <a:r>
              <a:rPr lang="nb-NO" b="1">
                <a:latin typeface="Times New Roman" panose="02020603050405020304" pitchFamily="18" charset="0"/>
                <a:cs typeface="Times New Roman" panose="02020603050405020304" pitchFamily="18" charset="0"/>
              </a:rPr>
              <a:t> </a:t>
            </a:r>
            <a:r>
              <a:rPr lang="nb-NO" b="1" err="1">
                <a:latin typeface="Times New Roman" panose="02020603050405020304" pitchFamily="18" charset="0"/>
                <a:cs typeface="Times New Roman" panose="02020603050405020304" pitchFamily="18" charset="0"/>
              </a:rPr>
              <a:t>HOCs</a:t>
            </a:r>
            <a:r>
              <a:rPr lang="nb-NO" b="1">
                <a:latin typeface="Times New Roman" panose="02020603050405020304" pitchFamily="18" charset="0"/>
                <a:cs typeface="Times New Roman" panose="02020603050405020304" pitchFamily="18" charset="0"/>
              </a:rPr>
              <a:t> </a:t>
            </a:r>
            <a:r>
              <a:rPr lang="nb-NO" b="1" err="1">
                <a:latin typeface="Times New Roman" panose="02020603050405020304" pitchFamily="18" charset="0"/>
                <a:cs typeface="Times New Roman" panose="02020603050405020304" pitchFamily="18" charset="0"/>
              </a:rPr>
              <a:t>before</a:t>
            </a:r>
            <a:r>
              <a:rPr lang="nb-NO" b="1">
                <a:latin typeface="Times New Roman" panose="02020603050405020304" pitchFamily="18" charset="0"/>
                <a:cs typeface="Times New Roman" panose="02020603050405020304" pitchFamily="18" charset="0"/>
              </a:rPr>
              <a:t> </a:t>
            </a:r>
            <a:r>
              <a:rPr lang="nb-NO" b="1" err="1">
                <a:latin typeface="Times New Roman" panose="02020603050405020304" pitchFamily="18" charset="0"/>
                <a:cs typeface="Times New Roman" panose="02020603050405020304" pitchFamily="18" charset="0"/>
              </a:rPr>
              <a:t>LOCs</a:t>
            </a:r>
            <a:endParaRPr lang="nb-NO" b="1">
              <a:latin typeface="Times New Roman" panose="02020603050405020304" pitchFamily="18" charset="0"/>
              <a:cs typeface="Times New Roman" panose="02020603050405020304" pitchFamily="18" charset="0"/>
            </a:endParaRPr>
          </a:p>
          <a:p>
            <a:pPr marL="0" indent="0">
              <a:buNone/>
            </a:pPr>
            <a:endParaRPr lang="nb-NO">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CEF31F38-696C-4B52-A682-5737CA0CAE78}"/>
              </a:ext>
            </a:extLst>
          </p:cNvPr>
          <p:cNvSpPr txBox="1"/>
          <p:nvPr/>
        </p:nvSpPr>
        <p:spPr>
          <a:xfrm>
            <a:off x="5347369" y="5314928"/>
            <a:ext cx="4378888" cy="276999"/>
          </a:xfrm>
          <a:prstGeom prst="rect">
            <a:avLst/>
          </a:prstGeom>
          <a:noFill/>
        </p:spPr>
        <p:txBody>
          <a:bodyPr wrap="square" rtlCol="0">
            <a:spAutoFit/>
          </a:bodyPr>
          <a:lstStyle/>
          <a:p>
            <a:r>
              <a:rPr lang="nb-NO" sz="1200" b="1" i="0" dirty="0">
                <a:solidFill>
                  <a:srgbClr val="2D3B45"/>
                </a:solidFill>
                <a:effectLst/>
                <a:latin typeface="Lato Extended"/>
              </a:rPr>
              <a:t>Source: </a:t>
            </a:r>
            <a:r>
              <a:rPr lang="nb-NO" sz="1200" b="0" i="0" dirty="0">
                <a:solidFill>
                  <a:srgbClr val="2D3B45"/>
                </a:solidFill>
                <a:effectLst/>
                <a:latin typeface="Lato Extended"/>
              </a:rPr>
              <a:t>Ingerid Straume, </a:t>
            </a:r>
            <a:r>
              <a:rPr lang="nb-NO" sz="1200" b="0" i="0" dirty="0">
                <a:solidFill>
                  <a:srgbClr val="2D3B45"/>
                </a:solidFill>
                <a:effectLst/>
                <a:latin typeface="Lato Extended"/>
                <a:hlinkClick r:id="rId3"/>
              </a:rPr>
              <a:t>Akademisk skrivesenter</a:t>
            </a:r>
            <a:endParaRPr lang="nb-NO" sz="1200" dirty="0"/>
          </a:p>
        </p:txBody>
      </p:sp>
    </p:spTree>
    <p:extLst>
      <p:ext uri="{BB962C8B-B14F-4D97-AF65-F5344CB8AC3E}">
        <p14:creationId xmlns:p14="http://schemas.microsoft.com/office/powerpoint/2010/main" val="419818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EA7"/>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27CE5EC-4AE6-4975-A9C6-F457D95EF398}"/>
              </a:ext>
            </a:extLst>
          </p:cNvPr>
          <p:cNvSpPr>
            <a:spLocks noGrp="1"/>
          </p:cNvSpPr>
          <p:nvPr>
            <p:ph type="pic" sz="quarter" idx="14"/>
          </p:nvPr>
        </p:nvSpPr>
        <p:spPr/>
      </p:sp>
      <p:sp>
        <p:nvSpPr>
          <p:cNvPr id="3" name="Text Placeholder 2">
            <a:extLst>
              <a:ext uri="{FF2B5EF4-FFF2-40B4-BE49-F238E27FC236}">
                <a16:creationId xmlns:a16="http://schemas.microsoft.com/office/drawing/2014/main" id="{4F54ED74-A478-4A56-BD39-4610EB321E49}"/>
              </a:ext>
            </a:extLst>
          </p:cNvPr>
          <p:cNvSpPr>
            <a:spLocks noGrp="1"/>
          </p:cNvSpPr>
          <p:nvPr>
            <p:ph type="body" sz="quarter" idx="16"/>
          </p:nvPr>
        </p:nvSpPr>
        <p:spPr/>
        <p:txBody>
          <a:bodyPr/>
          <a:lstStyle/>
          <a:p>
            <a:pPr>
              <a:buClr>
                <a:srgbClr val="000000"/>
              </a:buClr>
            </a:pPr>
            <a:endParaRPr lang="nb-NO">
              <a:solidFill>
                <a:srgbClr val="000000"/>
              </a:solidFill>
            </a:endParaRPr>
          </a:p>
        </p:txBody>
      </p:sp>
      <p:sp>
        <p:nvSpPr>
          <p:cNvPr id="4" name="Footer Placeholder 3">
            <a:extLst>
              <a:ext uri="{FF2B5EF4-FFF2-40B4-BE49-F238E27FC236}">
                <a16:creationId xmlns:a16="http://schemas.microsoft.com/office/drawing/2014/main" id="{C791021D-DF59-47B3-8BFE-76C046801199}"/>
              </a:ext>
            </a:extLst>
          </p:cNvPr>
          <p:cNvSpPr>
            <a:spLocks noGrp="1"/>
          </p:cNvSpPr>
          <p:nvPr>
            <p:ph type="ftr" sz="quarter" idx="18"/>
          </p:nvPr>
        </p:nvSpPr>
        <p:spPr/>
        <p:txBody>
          <a:bodyPr/>
          <a:lstStyle/>
          <a:p>
            <a:pPr>
              <a:buClr>
                <a:srgbClr val="000000"/>
              </a:buClr>
            </a:pPr>
            <a:endParaRPr lang="nb-NO">
              <a:solidFill>
                <a:srgbClr val="000000"/>
              </a:solidFill>
            </a:endParaRPr>
          </a:p>
        </p:txBody>
      </p:sp>
      <p:sp>
        <p:nvSpPr>
          <p:cNvPr id="5" name="Slide Number Placeholder 4">
            <a:extLst>
              <a:ext uri="{FF2B5EF4-FFF2-40B4-BE49-F238E27FC236}">
                <a16:creationId xmlns:a16="http://schemas.microsoft.com/office/drawing/2014/main" id="{F502DEA8-DE5F-499E-A6FA-CDD74C0F2890}"/>
              </a:ext>
            </a:extLst>
          </p:cNvPr>
          <p:cNvSpPr>
            <a:spLocks noGrp="1"/>
          </p:cNvSpPr>
          <p:nvPr>
            <p:ph type="sldNum" sz="quarter" idx="19"/>
          </p:nvPr>
        </p:nvSpPr>
        <p:spPr/>
        <p:txBody>
          <a:bodyPr/>
          <a:lstStyle/>
          <a:p>
            <a:pPr>
              <a:buClr>
                <a:srgbClr val="000000"/>
              </a:buClr>
            </a:pPr>
            <a:r>
              <a:rPr lang="en-US">
                <a:solidFill>
                  <a:srgbClr val="000000"/>
                </a:solidFill>
              </a:rPr>
              <a:t>Page </a:t>
            </a:r>
            <a:fld id="{5251F420-7306-4E7C-A79E-F31A38F7D392}" type="slidenum">
              <a:rPr lang="en-US" smtClean="0">
                <a:solidFill>
                  <a:srgbClr val="000000"/>
                </a:solidFill>
              </a:rPr>
              <a:pPr>
                <a:buClr>
                  <a:srgbClr val="000000"/>
                </a:buClr>
              </a:pPr>
              <a:t>20</a:t>
            </a:fld>
            <a:endParaRPr lang="en-US">
              <a:solidFill>
                <a:srgbClr val="000000"/>
              </a:solidFill>
            </a:endParaRPr>
          </a:p>
        </p:txBody>
      </p:sp>
      <p:sp>
        <p:nvSpPr>
          <p:cNvPr id="6" name="Title 5">
            <a:extLst>
              <a:ext uri="{FF2B5EF4-FFF2-40B4-BE49-F238E27FC236}">
                <a16:creationId xmlns:a16="http://schemas.microsoft.com/office/drawing/2014/main" id="{91DCFD00-70B5-4116-BABD-4F218D32814A}"/>
              </a:ext>
            </a:extLst>
          </p:cNvPr>
          <p:cNvSpPr>
            <a:spLocks noGrp="1"/>
          </p:cNvSpPr>
          <p:nvPr>
            <p:ph type="ctrTitle"/>
          </p:nvPr>
        </p:nvSpPr>
        <p:spPr/>
        <p:txBody>
          <a:bodyPr/>
          <a:lstStyle/>
          <a:p>
            <a:pPr>
              <a:buClr>
                <a:srgbClr val="000000"/>
              </a:buClr>
            </a:pPr>
            <a:r>
              <a:rPr lang="en-US">
                <a:latin typeface="Times New Roman" panose="02020603050405020304" pitchFamily="18" charset="0"/>
                <a:cs typeface="Times New Roman" panose="02020603050405020304" pitchFamily="18" charset="0"/>
              </a:rPr>
              <a:t>Group dynamics and expectations</a:t>
            </a:r>
            <a:endParaRPr lang="nb-NO">
              <a:solidFill>
                <a:srgbClr val="000000"/>
              </a:solidFill>
            </a:endParaRPr>
          </a:p>
        </p:txBody>
      </p:sp>
      <p:sp>
        <p:nvSpPr>
          <p:cNvPr id="7" name="Subtitle 6">
            <a:extLst>
              <a:ext uri="{FF2B5EF4-FFF2-40B4-BE49-F238E27FC236}">
                <a16:creationId xmlns:a16="http://schemas.microsoft.com/office/drawing/2014/main" id="{3E6F073B-5D16-4DD8-940A-57C90B24A632}"/>
              </a:ext>
            </a:extLst>
          </p:cNvPr>
          <p:cNvSpPr>
            <a:spLocks noGrp="1"/>
          </p:cNvSpPr>
          <p:nvPr>
            <p:ph type="subTitle" idx="1"/>
          </p:nvPr>
        </p:nvSpPr>
        <p:spPr/>
        <p:txBody>
          <a:bodyPr/>
          <a:lstStyle/>
          <a:p>
            <a:pPr>
              <a:buClr>
                <a:srgbClr val="000000"/>
              </a:buClr>
            </a:pPr>
            <a:endParaRPr lang="nb-NO">
              <a:solidFill>
                <a:srgbClr val="000000"/>
              </a:solidFill>
            </a:endParaRPr>
          </a:p>
        </p:txBody>
      </p:sp>
    </p:spTree>
    <p:extLst>
      <p:ext uri="{BB962C8B-B14F-4D97-AF65-F5344CB8AC3E}">
        <p14:creationId xmlns:p14="http://schemas.microsoft.com/office/powerpoint/2010/main" val="4252122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CD17C23-F572-4824-ABEE-E399B534ACE9}"/>
              </a:ext>
            </a:extLst>
          </p:cNvPr>
          <p:cNvSpPr>
            <a:spLocks noGrp="1"/>
          </p:cNvSpPr>
          <p:nvPr>
            <p:ph type="title"/>
          </p:nvPr>
        </p:nvSpPr>
        <p:spPr>
          <a:xfrm>
            <a:off x="457200" y="553244"/>
            <a:ext cx="8229600" cy="952500"/>
          </a:xfrm>
        </p:spPr>
        <p:txBody>
          <a:bodyPr/>
          <a:lstStyle/>
          <a:p>
            <a:r>
              <a:rPr lang="en-US">
                <a:latin typeface="Times New Roman" panose="02020603050405020304" pitchFamily="18" charset="0"/>
                <a:cs typeface="Times New Roman" panose="02020603050405020304" pitchFamily="18" charset="0"/>
              </a:rPr>
              <a:t>How would you would solve the following cases …?</a:t>
            </a:r>
          </a:p>
        </p:txBody>
      </p:sp>
      <p:sp>
        <p:nvSpPr>
          <p:cNvPr id="4" name="Plassholder for innhold 3">
            <a:extLst>
              <a:ext uri="{FF2B5EF4-FFF2-40B4-BE49-F238E27FC236}">
                <a16:creationId xmlns:a16="http://schemas.microsoft.com/office/drawing/2014/main" id="{C1CE7EE1-3D74-48FE-9BFD-2E3611153D29}"/>
              </a:ext>
            </a:extLst>
          </p:cNvPr>
          <p:cNvSpPr>
            <a:spLocks noGrp="1"/>
          </p:cNvSpPr>
          <p:nvPr>
            <p:ph sz="half" idx="2"/>
          </p:nvPr>
        </p:nvSpPr>
        <p:spPr/>
        <p:txBody>
          <a:bodyPr/>
          <a:lstStyle/>
          <a:p>
            <a:pPr marL="457200" indent="-457200">
              <a:buFont typeface="+mj-lt"/>
              <a:buAutoNum type="arabicPeriod"/>
            </a:pPr>
            <a:r>
              <a:rPr lang="en-US">
                <a:latin typeface="Times New Roman" panose="02020603050405020304" pitchFamily="18" charset="0"/>
                <a:cs typeface="Times New Roman" panose="02020603050405020304" pitchFamily="18" charset="0"/>
              </a:rPr>
              <a:t>I don’t know the answer to the student’s question.</a:t>
            </a:r>
          </a:p>
          <a:p>
            <a:pPr marL="0" indent="0">
              <a:buNone/>
            </a:pPr>
            <a:endParaRPr lang="en-US">
              <a:latin typeface="Times New Roman" panose="02020603050405020304" pitchFamily="18" charset="0"/>
              <a:cs typeface="Times New Roman" panose="02020603050405020304" pitchFamily="18" charset="0"/>
            </a:endParaRPr>
          </a:p>
          <a:p>
            <a:pPr marL="457200" indent="-457200">
              <a:buFont typeface="+mj-lt"/>
              <a:buAutoNum type="arabicPeriod" startAt="2"/>
            </a:pPr>
            <a:r>
              <a:rPr lang="en-US">
                <a:latin typeface="Times New Roman" panose="02020603050405020304" pitchFamily="18" charset="0"/>
                <a:cs typeface="Times New Roman" panose="02020603050405020304" pitchFamily="18" charset="0"/>
              </a:rPr>
              <a:t>Nobody is willing to speak in the plenary sessions.</a:t>
            </a:r>
          </a:p>
          <a:p>
            <a:pPr marL="0" indent="0">
              <a:buNone/>
            </a:pPr>
            <a:endParaRPr lang="en-US">
              <a:latin typeface="Times New Roman" panose="02020603050405020304" pitchFamily="18" charset="0"/>
              <a:cs typeface="Times New Roman" panose="02020603050405020304" pitchFamily="18" charset="0"/>
            </a:endParaRPr>
          </a:p>
          <a:p>
            <a:pPr marL="457200" indent="-457200">
              <a:buFont typeface="+mj-lt"/>
              <a:buAutoNum type="arabicPeriod" startAt="3"/>
            </a:pPr>
            <a:r>
              <a:rPr lang="en-US">
                <a:latin typeface="Times New Roman" panose="02020603050405020304" pitchFamily="18" charset="0"/>
                <a:cs typeface="Times New Roman" panose="02020603050405020304" pitchFamily="18" charset="0"/>
              </a:rPr>
              <a:t>Some individuals won’t let others chime in.</a:t>
            </a:r>
          </a:p>
        </p:txBody>
      </p:sp>
      <p:sp>
        <p:nvSpPr>
          <p:cNvPr id="6" name="Plassholder for innhold 5">
            <a:extLst>
              <a:ext uri="{FF2B5EF4-FFF2-40B4-BE49-F238E27FC236}">
                <a16:creationId xmlns:a16="http://schemas.microsoft.com/office/drawing/2014/main" id="{3563C37E-EE3C-44C3-A81C-EDD3488B7D58}"/>
              </a:ext>
            </a:extLst>
          </p:cNvPr>
          <p:cNvSpPr>
            <a:spLocks noGrp="1"/>
          </p:cNvSpPr>
          <p:nvPr>
            <p:ph sz="quarter" idx="4"/>
          </p:nvPr>
        </p:nvSpPr>
        <p:spPr/>
        <p:txBody>
          <a:bodyPr/>
          <a:lstStyle/>
          <a:p>
            <a:pPr marL="457200" indent="-457200">
              <a:buFont typeface="+mj-lt"/>
              <a:buAutoNum type="arabicPeriod" startAt="4"/>
            </a:pPr>
            <a:r>
              <a:rPr lang="en-US">
                <a:latin typeface="Times New Roman" panose="02020603050405020304" pitchFamily="18" charset="0"/>
                <a:cs typeface="Times New Roman" panose="02020603050405020304" pitchFamily="18" charset="0"/>
              </a:rPr>
              <a:t>Too much time and too little content (and vice versa?).</a:t>
            </a:r>
          </a:p>
          <a:p>
            <a:pPr marL="457200" indent="-457200">
              <a:buFont typeface="+mj-lt"/>
              <a:buAutoNum type="arabicPeriod" startAt="4"/>
            </a:pPr>
            <a:endParaRPr lang="en-US">
              <a:latin typeface="Times New Roman" panose="02020603050405020304" pitchFamily="18" charset="0"/>
              <a:cs typeface="Times New Roman" panose="02020603050405020304" pitchFamily="18" charset="0"/>
            </a:endParaRPr>
          </a:p>
          <a:p>
            <a:pPr marL="457200" indent="-457200">
              <a:buFont typeface="+mj-lt"/>
              <a:buAutoNum type="arabicPeriod" startAt="4"/>
            </a:pPr>
            <a:r>
              <a:rPr lang="en-US">
                <a:latin typeface="Times New Roman" panose="02020603050405020304" pitchFamily="18" charset="0"/>
                <a:cs typeface="Times New Roman" panose="02020603050405020304" pitchFamily="18" charset="0"/>
              </a:rPr>
              <a:t>The students haven’t done the necessary preparations.</a:t>
            </a:r>
          </a:p>
          <a:p>
            <a:pPr marL="457200" indent="-457200">
              <a:buFont typeface="+mj-lt"/>
              <a:buAutoNum type="arabicPeriod" startAt="4"/>
            </a:pPr>
            <a:endParaRPr lang="en-US">
              <a:latin typeface="Times New Roman" panose="02020603050405020304" pitchFamily="18" charset="0"/>
              <a:cs typeface="Times New Roman" panose="02020603050405020304" pitchFamily="18" charset="0"/>
            </a:endParaRPr>
          </a:p>
          <a:p>
            <a:pPr marL="457200" indent="-457200">
              <a:buFont typeface="+mj-lt"/>
              <a:buAutoNum type="arabicPeriod" startAt="4"/>
            </a:pPr>
            <a:r>
              <a:rPr lang="en-US">
                <a:latin typeface="Times New Roman" panose="02020603050405020304" pitchFamily="18" charset="0"/>
                <a:cs typeface="Times New Roman" panose="02020603050405020304" pitchFamily="18" charset="0"/>
              </a:rPr>
              <a:t>Low attendance when there isn’t compulsory to show up.</a:t>
            </a:r>
          </a:p>
        </p:txBody>
      </p:sp>
      <p:sp>
        <p:nvSpPr>
          <p:cNvPr id="7" name="Plassholder for dato 6">
            <a:extLst>
              <a:ext uri="{FF2B5EF4-FFF2-40B4-BE49-F238E27FC236}">
                <a16:creationId xmlns:a16="http://schemas.microsoft.com/office/drawing/2014/main" id="{CFABA5D2-C888-412A-B3BC-BBC85CCDB625}"/>
              </a:ext>
            </a:extLst>
          </p:cNvPr>
          <p:cNvSpPr>
            <a:spLocks noGrp="1"/>
          </p:cNvSpPr>
          <p:nvPr>
            <p:ph type="dt" sz="half" idx="10"/>
          </p:nvPr>
        </p:nvSpPr>
        <p:spPr/>
        <p:txBody>
          <a:bodyPr/>
          <a:lstStyle/>
          <a:p>
            <a:pPr>
              <a:defRPr/>
            </a:pPr>
            <a:fld id="{6D7BC3BB-2F0A-6741-9ADF-9C3F8F61FC44}" type="datetime1">
              <a:rPr lang="nb-NO" smtClean="0"/>
              <a:pPr>
                <a:defRPr/>
              </a:pPr>
              <a:t>25.01.2023</a:t>
            </a:fld>
            <a:endParaRPr lang="nb-NO"/>
          </a:p>
        </p:txBody>
      </p:sp>
      <p:sp>
        <p:nvSpPr>
          <p:cNvPr id="8" name="Plassholder for lysbildenummer 7">
            <a:extLst>
              <a:ext uri="{FF2B5EF4-FFF2-40B4-BE49-F238E27FC236}">
                <a16:creationId xmlns:a16="http://schemas.microsoft.com/office/drawing/2014/main" id="{901A5798-4D17-495E-B8FF-F12A0F9EB347}"/>
              </a:ext>
            </a:extLst>
          </p:cNvPr>
          <p:cNvSpPr>
            <a:spLocks noGrp="1"/>
          </p:cNvSpPr>
          <p:nvPr>
            <p:ph type="sldNum" sz="quarter" idx="11"/>
          </p:nvPr>
        </p:nvSpPr>
        <p:spPr/>
        <p:txBody>
          <a:bodyPr/>
          <a:lstStyle/>
          <a:p>
            <a:pPr>
              <a:defRPr/>
            </a:pPr>
            <a:fld id="{1F380467-7E40-4443-9CDD-0FD094B40170}" type="slidenum">
              <a:rPr lang="en-US" smtClean="0"/>
              <a:pPr>
                <a:defRPr/>
              </a:pPr>
              <a:t>21</a:t>
            </a:fld>
            <a:endParaRPr lang="en-US"/>
          </a:p>
        </p:txBody>
      </p:sp>
    </p:spTree>
    <p:extLst>
      <p:ext uri="{BB962C8B-B14F-4D97-AF65-F5344CB8AC3E}">
        <p14:creationId xmlns:p14="http://schemas.microsoft.com/office/powerpoint/2010/main" val="146404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9E4879A-41CC-4229-9F51-D84C08EBA2B7}"/>
              </a:ext>
            </a:extLst>
          </p:cNvPr>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Group roles</a:t>
            </a:r>
          </a:p>
        </p:txBody>
      </p:sp>
      <p:sp>
        <p:nvSpPr>
          <p:cNvPr id="4" name="Plassholder for dato 3">
            <a:extLst>
              <a:ext uri="{FF2B5EF4-FFF2-40B4-BE49-F238E27FC236}">
                <a16:creationId xmlns:a16="http://schemas.microsoft.com/office/drawing/2014/main" id="{65BF2E86-002D-48D0-9AD4-AABC008200F9}"/>
              </a:ext>
            </a:extLst>
          </p:cNvPr>
          <p:cNvSpPr>
            <a:spLocks noGrp="1"/>
          </p:cNvSpPr>
          <p:nvPr>
            <p:ph type="dt" sz="half" idx="10"/>
          </p:nvPr>
        </p:nvSpPr>
        <p:spPr/>
        <p:txBody>
          <a:bodyPr/>
          <a:lstStyle/>
          <a:p>
            <a:pPr>
              <a:defRPr/>
            </a:pPr>
            <a:fld id="{1CC945FA-5706-8647-BF4D-CC4ACB4F4A53}" type="datetime1">
              <a:rPr lang="nb-NO" smtClean="0"/>
              <a:pPr>
                <a:defRPr/>
              </a:pPr>
              <a:t>25.01.2023</a:t>
            </a:fld>
            <a:endParaRPr lang="nb-NO"/>
          </a:p>
        </p:txBody>
      </p:sp>
      <p:sp>
        <p:nvSpPr>
          <p:cNvPr id="5" name="Plassholder for lysbildenummer 4">
            <a:extLst>
              <a:ext uri="{FF2B5EF4-FFF2-40B4-BE49-F238E27FC236}">
                <a16:creationId xmlns:a16="http://schemas.microsoft.com/office/drawing/2014/main" id="{792FC23C-53EB-4240-8AF1-51590D1A9A19}"/>
              </a:ext>
            </a:extLst>
          </p:cNvPr>
          <p:cNvSpPr>
            <a:spLocks noGrp="1"/>
          </p:cNvSpPr>
          <p:nvPr>
            <p:ph type="sldNum" sz="quarter" idx="11"/>
          </p:nvPr>
        </p:nvSpPr>
        <p:spPr/>
        <p:txBody>
          <a:bodyPr/>
          <a:lstStyle/>
          <a:p>
            <a:pPr>
              <a:defRPr/>
            </a:pPr>
            <a:fld id="{EAC51A5D-1B6D-BA45-A176-DE2DC6E2E02C}" type="slidenum">
              <a:rPr lang="en-US" smtClean="0"/>
              <a:pPr>
                <a:defRPr/>
              </a:pPr>
              <a:t>22</a:t>
            </a:fld>
            <a:endParaRPr lang="en-US"/>
          </a:p>
        </p:txBody>
      </p:sp>
      <p:pic>
        <p:nvPicPr>
          <p:cNvPr id="11" name="Plassholder for innhold 10" descr="Kvinne som peker fremover">
            <a:extLst>
              <a:ext uri="{FF2B5EF4-FFF2-40B4-BE49-F238E27FC236}">
                <a16:creationId xmlns:a16="http://schemas.microsoft.com/office/drawing/2014/main" id="{119565C3-1A60-4626-93C2-7B9F7AC41B9E}"/>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5183886" y="313061"/>
            <a:ext cx="1552575" cy="1266825"/>
          </a:xfrm>
        </p:spPr>
      </p:pic>
      <p:pic>
        <p:nvPicPr>
          <p:cNvPr id="13" name="Grafikk 12" descr="Mann som bærer bærbar data maskin">
            <a:extLst>
              <a:ext uri="{FF2B5EF4-FFF2-40B4-BE49-F238E27FC236}">
                <a16:creationId xmlns:a16="http://schemas.microsoft.com/office/drawing/2014/main" id="{B42F04B8-8FAA-4962-830D-36A4B75F667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24174" y="341636"/>
            <a:ext cx="1647825" cy="1238250"/>
          </a:xfrm>
          <a:prstGeom prst="rect">
            <a:avLst/>
          </a:prstGeom>
        </p:spPr>
      </p:pic>
      <p:pic>
        <p:nvPicPr>
          <p:cNvPr id="17" name="Grafikk 16" descr="Gutt som holder en telefon">
            <a:extLst>
              <a:ext uri="{FF2B5EF4-FFF2-40B4-BE49-F238E27FC236}">
                <a16:creationId xmlns:a16="http://schemas.microsoft.com/office/drawing/2014/main" id="{EF30DE25-EE88-4537-9381-4D1C1B58350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76256" y="296268"/>
            <a:ext cx="1276350" cy="1228725"/>
          </a:xfrm>
          <a:prstGeom prst="rect">
            <a:avLst/>
          </a:prstGeom>
        </p:spPr>
      </p:pic>
      <p:graphicFrame>
        <p:nvGraphicFramePr>
          <p:cNvPr id="3" name="Diagram 2">
            <a:extLst>
              <a:ext uri="{FF2B5EF4-FFF2-40B4-BE49-F238E27FC236}">
                <a16:creationId xmlns:a16="http://schemas.microsoft.com/office/drawing/2014/main" id="{BF35A4A5-F4CD-4B93-96FE-4BE0FF4E7205}"/>
              </a:ext>
            </a:extLst>
          </p:cNvPr>
          <p:cNvGraphicFramePr/>
          <p:nvPr>
            <p:extLst>
              <p:ext uri="{D42A27DB-BD31-4B8C-83A1-F6EECF244321}">
                <p14:modId xmlns:p14="http://schemas.microsoft.com/office/powerpoint/2010/main" val="1718628439"/>
              </p:ext>
            </p:extLst>
          </p:nvPr>
        </p:nvGraphicFramePr>
        <p:xfrm>
          <a:off x="1072595" y="1586237"/>
          <a:ext cx="6488855" cy="375143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0" name="TextBox 9">
            <a:extLst>
              <a:ext uri="{FF2B5EF4-FFF2-40B4-BE49-F238E27FC236}">
                <a16:creationId xmlns:a16="http://schemas.microsoft.com/office/drawing/2014/main" id="{0146844F-D8CC-45E0-B8C8-8C27137D00C0}"/>
              </a:ext>
            </a:extLst>
          </p:cNvPr>
          <p:cNvSpPr txBox="1"/>
          <p:nvPr/>
        </p:nvSpPr>
        <p:spPr>
          <a:xfrm>
            <a:off x="2427706" y="5314890"/>
            <a:ext cx="6930190" cy="400110"/>
          </a:xfrm>
          <a:prstGeom prst="rect">
            <a:avLst/>
          </a:prstGeom>
          <a:noFill/>
        </p:spPr>
        <p:txBody>
          <a:bodyPr wrap="square">
            <a:spAutoFit/>
          </a:bodyPr>
          <a:lstStyle/>
          <a:p>
            <a:r>
              <a:rPr lang="en-US" sz="1000" b="1" i="0" dirty="0">
                <a:solidFill>
                  <a:srgbClr val="1C1D1E"/>
                </a:solidFill>
                <a:effectLst/>
                <a:latin typeface="Open Sans" panose="020B0606030504020204" pitchFamily="34" charset="0"/>
              </a:rPr>
              <a:t>Source:</a:t>
            </a:r>
            <a:r>
              <a:rPr lang="en-US" sz="1000" b="0" i="0" dirty="0">
                <a:solidFill>
                  <a:srgbClr val="1C1D1E"/>
                </a:solidFill>
                <a:effectLst/>
                <a:latin typeface="Open Sans" panose="020B0606030504020204" pitchFamily="34" charset="0"/>
              </a:rPr>
              <a:t> Benne, K.D. and </a:t>
            </a:r>
            <a:r>
              <a:rPr lang="en-US" sz="1000" b="0" i="0" dirty="0" err="1">
                <a:solidFill>
                  <a:srgbClr val="1C1D1E"/>
                </a:solidFill>
                <a:effectLst/>
                <a:latin typeface="Open Sans" panose="020B0606030504020204" pitchFamily="34" charset="0"/>
              </a:rPr>
              <a:t>Sheats</a:t>
            </a:r>
            <a:r>
              <a:rPr lang="en-US" sz="1000" b="0" i="0" dirty="0">
                <a:solidFill>
                  <a:srgbClr val="1C1D1E"/>
                </a:solidFill>
                <a:effectLst/>
                <a:latin typeface="Open Sans" panose="020B0606030504020204" pitchFamily="34" charset="0"/>
              </a:rPr>
              <a:t>, P. (1948), Functional Roles of Group Members. Journal of Social Issues, 4: 41-49. </a:t>
            </a:r>
            <a:r>
              <a:rPr lang="en-US" sz="1000" b="0" i="0" u="none" strike="noStrike" dirty="0">
                <a:solidFill>
                  <a:srgbClr val="06293E"/>
                </a:solidFill>
                <a:effectLst/>
                <a:latin typeface="Open Sans" panose="020B0606030504020204" pitchFamily="34" charset="0"/>
                <a:hlinkClick r:id="rId14"/>
              </a:rPr>
              <a:t>https://doi.org/10.1111/j.1540-4560.1948.tb01783.x</a:t>
            </a:r>
            <a:endParaRPr lang="nb-NO" sz="1000" dirty="0"/>
          </a:p>
        </p:txBody>
      </p:sp>
    </p:spTree>
    <p:extLst>
      <p:ext uri="{BB962C8B-B14F-4D97-AF65-F5344CB8AC3E}">
        <p14:creationId xmlns:p14="http://schemas.microsoft.com/office/powerpoint/2010/main" val="829317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9E102-BB2F-43CB-BA20-961C03707EAC}"/>
              </a:ext>
            </a:extLst>
          </p:cNvPr>
          <p:cNvSpPr>
            <a:spLocks noGrp="1"/>
          </p:cNvSpPr>
          <p:nvPr>
            <p:ph type="title"/>
          </p:nvPr>
        </p:nvSpPr>
        <p:spPr>
          <a:xfrm>
            <a:off x="778922" y="708544"/>
            <a:ext cx="7921944" cy="953130"/>
          </a:xfrm>
        </p:spPr>
        <p:txBody>
          <a:bodyPr/>
          <a:lstStyle/>
          <a:p>
            <a:r>
              <a:rPr lang="en-US">
                <a:latin typeface="Times New Roman" panose="02020603050405020304" pitchFamily="18" charset="0"/>
                <a:cs typeface="Times New Roman" panose="02020603050405020304" pitchFamily="18" charset="0"/>
              </a:rPr>
              <a:t>Setting the scene: expectations</a:t>
            </a:r>
          </a:p>
        </p:txBody>
      </p:sp>
      <p:sp>
        <p:nvSpPr>
          <p:cNvPr id="4" name="Date Placeholder 3">
            <a:extLst>
              <a:ext uri="{FF2B5EF4-FFF2-40B4-BE49-F238E27FC236}">
                <a16:creationId xmlns:a16="http://schemas.microsoft.com/office/drawing/2014/main" id="{030773CC-8F26-448A-8CC7-15E906BB5E1B}"/>
              </a:ext>
            </a:extLst>
          </p:cNvPr>
          <p:cNvSpPr>
            <a:spLocks noGrp="1"/>
          </p:cNvSpPr>
          <p:nvPr>
            <p:ph type="dt" sz="half" idx="10"/>
          </p:nvPr>
        </p:nvSpPr>
        <p:spPr/>
        <p:txBody>
          <a:bodyPr/>
          <a:lstStyle/>
          <a:p>
            <a:pPr>
              <a:defRPr/>
            </a:pPr>
            <a:fld id="{1CC945FA-5706-8647-BF4D-CC4ACB4F4A53}" type="datetime1">
              <a:rPr lang="nb-NO" smtClean="0"/>
              <a:pPr>
                <a:defRPr/>
              </a:pPr>
              <a:t>25.01.2023</a:t>
            </a:fld>
            <a:endParaRPr lang="nb-NO"/>
          </a:p>
        </p:txBody>
      </p:sp>
      <p:sp>
        <p:nvSpPr>
          <p:cNvPr id="5" name="Slide Number Placeholder 4">
            <a:extLst>
              <a:ext uri="{FF2B5EF4-FFF2-40B4-BE49-F238E27FC236}">
                <a16:creationId xmlns:a16="http://schemas.microsoft.com/office/drawing/2014/main" id="{6F2DCD6E-B785-4A5C-A822-314BA423209B}"/>
              </a:ext>
            </a:extLst>
          </p:cNvPr>
          <p:cNvSpPr>
            <a:spLocks noGrp="1"/>
          </p:cNvSpPr>
          <p:nvPr>
            <p:ph type="sldNum" sz="quarter" idx="11"/>
          </p:nvPr>
        </p:nvSpPr>
        <p:spPr/>
        <p:txBody>
          <a:bodyPr/>
          <a:lstStyle/>
          <a:p>
            <a:pPr>
              <a:defRPr/>
            </a:pPr>
            <a:fld id="{EAC51A5D-1B6D-BA45-A176-DE2DC6E2E02C}" type="slidenum">
              <a:rPr lang="en-US" smtClean="0"/>
              <a:pPr>
                <a:defRPr/>
              </a:pPr>
              <a:t>23</a:t>
            </a:fld>
            <a:endParaRPr lang="en-US"/>
          </a:p>
        </p:txBody>
      </p:sp>
      <p:graphicFrame>
        <p:nvGraphicFramePr>
          <p:cNvPr id="6" name="Content Placeholder 9">
            <a:extLst>
              <a:ext uri="{FF2B5EF4-FFF2-40B4-BE49-F238E27FC236}">
                <a16:creationId xmlns:a16="http://schemas.microsoft.com/office/drawing/2014/main" id="{627D5AEC-961B-4949-A6BF-6DCB902144C3}"/>
              </a:ext>
            </a:extLst>
          </p:cNvPr>
          <p:cNvGraphicFramePr>
            <a:graphicFrameLocks/>
          </p:cNvGraphicFramePr>
          <p:nvPr>
            <p:extLst>
              <p:ext uri="{D42A27DB-BD31-4B8C-83A1-F6EECF244321}">
                <p14:modId xmlns:p14="http://schemas.microsoft.com/office/powerpoint/2010/main" val="2006465528"/>
              </p:ext>
            </p:extLst>
          </p:nvPr>
        </p:nvGraphicFramePr>
        <p:xfrm>
          <a:off x="159394" y="1991874"/>
          <a:ext cx="9636818" cy="2558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265613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EA7"/>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27CE5EC-4AE6-4975-A9C6-F457D95EF398}"/>
              </a:ext>
            </a:extLst>
          </p:cNvPr>
          <p:cNvSpPr>
            <a:spLocks noGrp="1"/>
          </p:cNvSpPr>
          <p:nvPr>
            <p:ph type="pic" sz="quarter" idx="14"/>
          </p:nvPr>
        </p:nvSpPr>
        <p:spPr/>
      </p:sp>
      <p:sp>
        <p:nvSpPr>
          <p:cNvPr id="3" name="Text Placeholder 2">
            <a:extLst>
              <a:ext uri="{FF2B5EF4-FFF2-40B4-BE49-F238E27FC236}">
                <a16:creationId xmlns:a16="http://schemas.microsoft.com/office/drawing/2014/main" id="{4F54ED74-A478-4A56-BD39-4610EB321E49}"/>
              </a:ext>
            </a:extLst>
          </p:cNvPr>
          <p:cNvSpPr>
            <a:spLocks noGrp="1"/>
          </p:cNvSpPr>
          <p:nvPr>
            <p:ph type="body" sz="quarter" idx="16"/>
          </p:nvPr>
        </p:nvSpPr>
        <p:spPr/>
        <p:txBody>
          <a:bodyPr/>
          <a:lstStyle/>
          <a:p>
            <a:pPr>
              <a:buClr>
                <a:srgbClr val="000000"/>
              </a:buClr>
            </a:pPr>
            <a:endParaRPr lang="nb-NO">
              <a:solidFill>
                <a:srgbClr val="000000"/>
              </a:solidFill>
            </a:endParaRPr>
          </a:p>
        </p:txBody>
      </p:sp>
      <p:sp>
        <p:nvSpPr>
          <p:cNvPr id="4" name="Footer Placeholder 3">
            <a:extLst>
              <a:ext uri="{FF2B5EF4-FFF2-40B4-BE49-F238E27FC236}">
                <a16:creationId xmlns:a16="http://schemas.microsoft.com/office/drawing/2014/main" id="{C791021D-DF59-47B3-8BFE-76C046801199}"/>
              </a:ext>
            </a:extLst>
          </p:cNvPr>
          <p:cNvSpPr>
            <a:spLocks noGrp="1"/>
          </p:cNvSpPr>
          <p:nvPr>
            <p:ph type="ftr" sz="quarter" idx="18"/>
          </p:nvPr>
        </p:nvSpPr>
        <p:spPr/>
        <p:txBody>
          <a:bodyPr/>
          <a:lstStyle/>
          <a:p>
            <a:pPr>
              <a:buClr>
                <a:srgbClr val="000000"/>
              </a:buClr>
            </a:pPr>
            <a:endParaRPr lang="nb-NO">
              <a:solidFill>
                <a:srgbClr val="000000"/>
              </a:solidFill>
            </a:endParaRPr>
          </a:p>
        </p:txBody>
      </p:sp>
      <p:sp>
        <p:nvSpPr>
          <p:cNvPr id="5" name="Slide Number Placeholder 4">
            <a:extLst>
              <a:ext uri="{FF2B5EF4-FFF2-40B4-BE49-F238E27FC236}">
                <a16:creationId xmlns:a16="http://schemas.microsoft.com/office/drawing/2014/main" id="{F502DEA8-DE5F-499E-A6FA-CDD74C0F2890}"/>
              </a:ext>
            </a:extLst>
          </p:cNvPr>
          <p:cNvSpPr>
            <a:spLocks noGrp="1"/>
          </p:cNvSpPr>
          <p:nvPr>
            <p:ph type="sldNum" sz="quarter" idx="19"/>
          </p:nvPr>
        </p:nvSpPr>
        <p:spPr/>
        <p:txBody>
          <a:bodyPr/>
          <a:lstStyle/>
          <a:p>
            <a:pPr>
              <a:buClr>
                <a:srgbClr val="000000"/>
              </a:buClr>
            </a:pPr>
            <a:r>
              <a:rPr lang="en-US">
                <a:solidFill>
                  <a:srgbClr val="000000"/>
                </a:solidFill>
              </a:rPr>
              <a:t>Page </a:t>
            </a:r>
            <a:fld id="{5251F420-7306-4E7C-A79E-F31A38F7D392}" type="slidenum">
              <a:rPr lang="en-US" smtClean="0">
                <a:solidFill>
                  <a:srgbClr val="000000"/>
                </a:solidFill>
              </a:rPr>
              <a:pPr>
                <a:buClr>
                  <a:srgbClr val="000000"/>
                </a:buClr>
              </a:pPr>
              <a:t>24</a:t>
            </a:fld>
            <a:endParaRPr lang="en-US">
              <a:solidFill>
                <a:srgbClr val="000000"/>
              </a:solidFill>
            </a:endParaRPr>
          </a:p>
        </p:txBody>
      </p:sp>
      <p:sp>
        <p:nvSpPr>
          <p:cNvPr id="6" name="Title 5">
            <a:extLst>
              <a:ext uri="{FF2B5EF4-FFF2-40B4-BE49-F238E27FC236}">
                <a16:creationId xmlns:a16="http://schemas.microsoft.com/office/drawing/2014/main" id="{91DCFD00-70B5-4116-BABD-4F218D32814A}"/>
              </a:ext>
            </a:extLst>
          </p:cNvPr>
          <p:cNvSpPr>
            <a:spLocks noGrp="1"/>
          </p:cNvSpPr>
          <p:nvPr>
            <p:ph type="ctrTitle"/>
          </p:nvPr>
        </p:nvSpPr>
        <p:spPr/>
        <p:txBody>
          <a:bodyPr/>
          <a:lstStyle/>
          <a:p>
            <a:pPr>
              <a:buClr>
                <a:srgbClr val="000000"/>
              </a:buClr>
            </a:pPr>
            <a:r>
              <a:rPr lang="en-US" err="1">
                <a:solidFill>
                  <a:srgbClr val="000000"/>
                </a:solidFill>
                <a:latin typeface="Times New Roman" panose="02020603050405020304" pitchFamily="18" charset="0"/>
                <a:cs typeface="Times New Roman" panose="02020603050405020304" pitchFamily="18" charset="0"/>
              </a:rPr>
              <a:t>Excercises</a:t>
            </a:r>
            <a:endParaRPr lang="nb-NO">
              <a:solidFill>
                <a:srgbClr val="000000"/>
              </a:solidFill>
            </a:endParaRPr>
          </a:p>
        </p:txBody>
      </p:sp>
      <p:sp>
        <p:nvSpPr>
          <p:cNvPr id="7" name="Subtitle 6">
            <a:extLst>
              <a:ext uri="{FF2B5EF4-FFF2-40B4-BE49-F238E27FC236}">
                <a16:creationId xmlns:a16="http://schemas.microsoft.com/office/drawing/2014/main" id="{3E6F073B-5D16-4DD8-940A-57C90B24A632}"/>
              </a:ext>
            </a:extLst>
          </p:cNvPr>
          <p:cNvSpPr>
            <a:spLocks noGrp="1"/>
          </p:cNvSpPr>
          <p:nvPr>
            <p:ph type="subTitle" idx="1"/>
          </p:nvPr>
        </p:nvSpPr>
        <p:spPr/>
        <p:txBody>
          <a:bodyPr/>
          <a:lstStyle/>
          <a:p>
            <a:pPr>
              <a:buClr>
                <a:srgbClr val="000000"/>
              </a:buClr>
            </a:pPr>
            <a:endParaRPr lang="nb-NO">
              <a:solidFill>
                <a:srgbClr val="000000"/>
              </a:solidFill>
            </a:endParaRPr>
          </a:p>
        </p:txBody>
      </p:sp>
    </p:spTree>
    <p:extLst>
      <p:ext uri="{BB962C8B-B14F-4D97-AF65-F5344CB8AC3E}">
        <p14:creationId xmlns:p14="http://schemas.microsoft.com/office/powerpoint/2010/main" val="17952214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388D148-1291-4E47-B7BE-CFD18A6B31C0}"/>
              </a:ext>
            </a:extLst>
          </p:cNvPr>
          <p:cNvSpPr>
            <a:spLocks noGrp="1"/>
          </p:cNvSpPr>
          <p:nvPr>
            <p:ph type="title"/>
          </p:nvPr>
        </p:nvSpPr>
        <p:spPr/>
        <p:txBody>
          <a:bodyPr/>
          <a:lstStyle/>
          <a:p>
            <a:r>
              <a:rPr lang="nb-NO">
                <a:latin typeface="Times New Roman" panose="02020603050405020304" pitchFamily="18" charset="0"/>
                <a:cs typeface="Times New Roman" panose="02020603050405020304" pitchFamily="18" charset="0"/>
              </a:rPr>
              <a:t>Different exercises</a:t>
            </a:r>
          </a:p>
        </p:txBody>
      </p:sp>
      <p:sp>
        <p:nvSpPr>
          <p:cNvPr id="3" name="Plassholder for innhold 2">
            <a:extLst>
              <a:ext uri="{FF2B5EF4-FFF2-40B4-BE49-F238E27FC236}">
                <a16:creationId xmlns:a16="http://schemas.microsoft.com/office/drawing/2014/main" id="{7900A11A-38AF-468E-87B2-8C4E60F27CD2}"/>
              </a:ext>
            </a:extLst>
          </p:cNvPr>
          <p:cNvSpPr>
            <a:spLocks noGrp="1"/>
          </p:cNvSpPr>
          <p:nvPr>
            <p:ph sz="half" idx="1"/>
          </p:nvPr>
        </p:nvSpPr>
        <p:spPr/>
        <p:txBody>
          <a:bodyPr/>
          <a:lstStyle/>
          <a:p>
            <a:r>
              <a:rPr lang="en-US" sz="1400" u="sng">
                <a:latin typeface="Times New Roman" panose="02020603050405020304" pitchFamily="18" charset="0"/>
                <a:cs typeface="Times New Roman" panose="02020603050405020304" pitchFamily="18" charset="0"/>
              </a:rPr>
              <a:t>Rounds</a:t>
            </a:r>
          </a:p>
          <a:p>
            <a:pPr lvl="1"/>
            <a:r>
              <a:rPr lang="en-US" sz="1100">
                <a:latin typeface="Times New Roman" panose="02020603050405020304" pitchFamily="18" charset="0"/>
                <a:cs typeface="Times New Roman" panose="02020603050405020304" pitchFamily="18" charset="0"/>
              </a:rPr>
              <a:t>Each has to say at least one thing about the text/theme/concept, and then the next person can say something new or add on what has been said. Prepare them for this in advance to avoid stress.</a:t>
            </a:r>
            <a:endParaRPr lang="en-US" sz="1400">
              <a:latin typeface="Times New Roman" panose="02020603050405020304" pitchFamily="18" charset="0"/>
              <a:cs typeface="Times New Roman" panose="02020603050405020304" pitchFamily="18" charset="0"/>
            </a:endParaRPr>
          </a:p>
          <a:p>
            <a:r>
              <a:rPr lang="en-US" sz="1400" u="sng">
                <a:latin typeface="Times New Roman" panose="02020603050405020304" pitchFamily="18" charset="0"/>
                <a:cs typeface="Times New Roman" panose="02020603050405020304" pitchFamily="18" charset="0"/>
              </a:rPr>
              <a:t>Three-step-method or Think, pair (square), share</a:t>
            </a:r>
          </a:p>
          <a:p>
            <a:pPr lvl="1"/>
            <a:r>
              <a:rPr lang="en-US" sz="1100">
                <a:latin typeface="Times New Roman" panose="02020603050405020304" pitchFamily="18" charset="0"/>
                <a:cs typeface="Times New Roman" panose="02020603050405020304" pitchFamily="18" charset="0"/>
              </a:rPr>
              <a:t>Pre-prepared questions: 1. three minutes of individual reflection, 2. ten minutes of discussion in smaller groups, 3. ten minutes of plenary summary.</a:t>
            </a:r>
          </a:p>
          <a:p>
            <a:r>
              <a:rPr lang="en-US" sz="1400" u="sng">
                <a:latin typeface="Times New Roman" panose="02020603050405020304" pitchFamily="18" charset="0"/>
                <a:cs typeface="Times New Roman" panose="02020603050405020304" pitchFamily="18" charset="0"/>
              </a:rPr>
              <a:t>Alias</a:t>
            </a:r>
          </a:p>
          <a:p>
            <a:pPr lvl="1"/>
            <a:r>
              <a:rPr lang="en-US" sz="1100">
                <a:latin typeface="Times New Roman" panose="02020603050405020304" pitchFamily="18" charset="0"/>
                <a:cs typeface="Times New Roman" panose="02020603050405020304" pitchFamily="18" charset="0"/>
              </a:rPr>
              <a:t>In advance, write down key words/concepts on several pieces of paper. Divide the students into smaller groups and let them explain to each other the notes without them actually saying the word they pick. The game is to be the first to guess what the person is trying to explain. A fun memo technique close to the exam!</a:t>
            </a:r>
          </a:p>
        </p:txBody>
      </p:sp>
      <p:pic>
        <p:nvPicPr>
          <p:cNvPr id="8" name="Plassholder for innhold 7" descr="Puslespill kontur">
            <a:extLst>
              <a:ext uri="{FF2B5EF4-FFF2-40B4-BE49-F238E27FC236}">
                <a16:creationId xmlns:a16="http://schemas.microsoft.com/office/drawing/2014/main" id="{AE3EFDB9-C574-4D78-B96C-95CCBD35475B}"/>
              </a:ext>
            </a:extLst>
          </p:cNvPr>
          <p:cNvPicPr>
            <a:picLocks noGrp="1" noChangeAspect="1"/>
          </p:cNvPicPr>
          <p:nvPr>
            <p:ph sz="half" idx="2"/>
          </p:nvPr>
        </p:nvPicPr>
        <p:blipFill>
          <a:blip r:embed="rId3">
            <a:extLst>
              <a:ext uri="{96DAC541-7B7A-43D3-8B79-37D633B846F1}">
                <asvg:svgBlip xmlns:asvg="http://schemas.microsoft.com/office/drawing/2016/SVG/main" r:embed="rId4"/>
              </a:ext>
            </a:extLst>
          </a:blip>
          <a:stretch>
            <a:fillRect/>
          </a:stretch>
        </p:blipFill>
        <p:spPr>
          <a:xfrm>
            <a:off x="7380312" y="625252"/>
            <a:ext cx="914400" cy="914400"/>
          </a:xfrm>
        </p:spPr>
      </p:pic>
      <p:sp>
        <p:nvSpPr>
          <p:cNvPr id="5" name="Plassholder for dato 4">
            <a:extLst>
              <a:ext uri="{FF2B5EF4-FFF2-40B4-BE49-F238E27FC236}">
                <a16:creationId xmlns:a16="http://schemas.microsoft.com/office/drawing/2014/main" id="{3BE28AE2-DC9E-402F-BB8A-9F8A5024F0DA}"/>
              </a:ext>
            </a:extLst>
          </p:cNvPr>
          <p:cNvSpPr>
            <a:spLocks noGrp="1"/>
          </p:cNvSpPr>
          <p:nvPr>
            <p:ph type="dt" sz="half" idx="10"/>
          </p:nvPr>
        </p:nvSpPr>
        <p:spPr/>
        <p:txBody>
          <a:bodyPr/>
          <a:lstStyle/>
          <a:p>
            <a:pPr>
              <a:defRPr/>
            </a:pPr>
            <a:fld id="{8A5F99FC-FB6D-6C42-98C9-CC0639D3191A}" type="datetime1">
              <a:rPr lang="nb-NO" smtClean="0"/>
              <a:pPr>
                <a:defRPr/>
              </a:pPr>
              <a:t>25.01.2023</a:t>
            </a:fld>
            <a:endParaRPr lang="nb-NO"/>
          </a:p>
        </p:txBody>
      </p:sp>
      <p:sp>
        <p:nvSpPr>
          <p:cNvPr id="6" name="Plassholder for lysbildenummer 5">
            <a:extLst>
              <a:ext uri="{FF2B5EF4-FFF2-40B4-BE49-F238E27FC236}">
                <a16:creationId xmlns:a16="http://schemas.microsoft.com/office/drawing/2014/main" id="{5731DEE6-A8CB-4527-AB80-0AA80563E2C9}"/>
              </a:ext>
            </a:extLst>
          </p:cNvPr>
          <p:cNvSpPr>
            <a:spLocks noGrp="1"/>
          </p:cNvSpPr>
          <p:nvPr>
            <p:ph type="sldNum" sz="quarter" idx="11"/>
          </p:nvPr>
        </p:nvSpPr>
        <p:spPr/>
        <p:txBody>
          <a:bodyPr/>
          <a:lstStyle/>
          <a:p>
            <a:pPr>
              <a:defRPr/>
            </a:pPr>
            <a:fld id="{DEFA0109-DFC3-5144-BA0F-0556CFDBD85A}" type="slidenum">
              <a:rPr lang="en-US" smtClean="0"/>
              <a:pPr>
                <a:defRPr/>
              </a:pPr>
              <a:t>25</a:t>
            </a:fld>
            <a:endParaRPr lang="en-US"/>
          </a:p>
        </p:txBody>
      </p:sp>
    </p:spTree>
    <p:extLst>
      <p:ext uri="{BB962C8B-B14F-4D97-AF65-F5344CB8AC3E}">
        <p14:creationId xmlns:p14="http://schemas.microsoft.com/office/powerpoint/2010/main" val="35911639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2F48EEB1-DA97-436C-B548-08BC6F1C1DE4}"/>
              </a:ext>
            </a:extLst>
          </p:cNvPr>
          <p:cNvSpPr>
            <a:spLocks noGrp="1"/>
          </p:cNvSpPr>
          <p:nvPr>
            <p:ph sz="half" idx="29"/>
          </p:nvPr>
        </p:nvSpPr>
        <p:spPr>
          <a:xfrm>
            <a:off x="270034" y="1830342"/>
            <a:ext cx="4116910" cy="3584253"/>
          </a:xfrm>
        </p:spPr>
        <p:txBody>
          <a:bodyPr/>
          <a:lstStyle/>
          <a:p>
            <a:r>
              <a:rPr lang="en-US" b="0" i="0">
                <a:effectLst/>
                <a:latin typeface="Times New Roman" panose="02020603050405020304" pitchFamily="18" charset="0"/>
                <a:cs typeface="Times New Roman" panose="02020603050405020304" pitchFamily="18" charset="0"/>
              </a:rPr>
              <a:t>“Think with the pen" </a:t>
            </a:r>
          </a:p>
          <a:p>
            <a:r>
              <a:rPr lang="en-US">
                <a:latin typeface="Times New Roman" panose="02020603050405020304" pitchFamily="18" charset="0"/>
                <a:cs typeface="Times New Roman" panose="02020603050405020304" pitchFamily="18" charset="0"/>
              </a:rPr>
              <a:t>E</a:t>
            </a:r>
            <a:r>
              <a:rPr lang="en-US" b="0" i="0">
                <a:effectLst/>
                <a:latin typeface="Times New Roman" panose="02020603050405020304" pitchFamily="18" charset="0"/>
                <a:cs typeface="Times New Roman" panose="02020603050405020304" pitchFamily="18" charset="0"/>
              </a:rPr>
              <a:t>xplore, creative, develop ideas</a:t>
            </a:r>
          </a:p>
          <a:p>
            <a:r>
              <a:rPr lang="en-US" b="0" i="0">
                <a:effectLst/>
                <a:latin typeface="Times New Roman" panose="02020603050405020304" pitchFamily="18" charset="0"/>
                <a:cs typeface="Times New Roman" panose="02020603050405020304" pitchFamily="18" charset="0"/>
              </a:rPr>
              <a:t>No formal requirements</a:t>
            </a:r>
          </a:p>
          <a:p>
            <a:r>
              <a:rPr lang="en-US" b="0" i="0">
                <a:effectLst/>
                <a:latin typeface="Times New Roman" panose="02020603050405020304" pitchFamily="18" charset="0"/>
                <a:cs typeface="Times New Roman" panose="02020603050405020304" pitchFamily="18" charset="0"/>
              </a:rPr>
              <a:t>Part of a process</a:t>
            </a:r>
          </a:p>
          <a:p>
            <a:r>
              <a:rPr lang="en-US" b="0" i="0">
                <a:effectLst/>
                <a:latin typeface="Times New Roman" panose="02020603050405020304" pitchFamily="18" charset="0"/>
                <a:cs typeface="Times New Roman" panose="02020603050405020304" pitchFamily="18" charset="0"/>
              </a:rPr>
              <a:t>Written for oneself or for well-intentioned recipients</a:t>
            </a:r>
          </a:p>
          <a:p>
            <a:r>
              <a:rPr lang="en-US" b="0" i="0">
                <a:effectLst/>
                <a:latin typeface="Times New Roman" panose="02020603050405020304" pitchFamily="18" charset="0"/>
                <a:cs typeface="Times New Roman" panose="02020603050405020304" pitchFamily="18" charset="0"/>
              </a:rPr>
              <a:t>Should not be formally evaluated</a:t>
            </a:r>
            <a:endParaRPr lang="nb-NO">
              <a:latin typeface="Times New Roman" panose="02020603050405020304" pitchFamily="18" charset="0"/>
              <a:cs typeface="Times New Roman" panose="02020603050405020304" pitchFamily="18" charset="0"/>
            </a:endParaRPr>
          </a:p>
        </p:txBody>
      </p:sp>
      <p:sp>
        <p:nvSpPr>
          <p:cNvPr id="7" name="Text Placeholder 6">
            <a:extLst>
              <a:ext uri="{FF2B5EF4-FFF2-40B4-BE49-F238E27FC236}">
                <a16:creationId xmlns:a16="http://schemas.microsoft.com/office/drawing/2014/main" id="{015BB51C-2090-41F0-8530-B5FC771C525F}"/>
              </a:ext>
            </a:extLst>
          </p:cNvPr>
          <p:cNvSpPr>
            <a:spLocks noGrp="1"/>
          </p:cNvSpPr>
          <p:nvPr>
            <p:ph type="body" sz="quarter" idx="32"/>
          </p:nvPr>
        </p:nvSpPr>
        <p:spPr>
          <a:xfrm>
            <a:off x="4757056" y="1262946"/>
            <a:ext cx="4116910" cy="412291"/>
          </a:xfrm>
        </p:spPr>
        <p:txBody>
          <a:bodyPr/>
          <a:lstStyle/>
          <a:p>
            <a:r>
              <a:rPr lang="nb-NO" sz="2400" b="1" err="1">
                <a:latin typeface="Times New Roman" panose="02020603050405020304" pitchFamily="18" charset="0"/>
                <a:cs typeface="Times New Roman" panose="02020603050405020304" pitchFamily="18" charset="0"/>
              </a:rPr>
              <a:t>Writing</a:t>
            </a:r>
            <a:r>
              <a:rPr lang="nb-NO" sz="2400" b="1">
                <a:latin typeface="Times New Roman" panose="02020603050405020304" pitchFamily="18" charset="0"/>
                <a:cs typeface="Times New Roman" panose="02020603050405020304" pitchFamily="18" charset="0"/>
              </a:rPr>
              <a:t> for </a:t>
            </a:r>
            <a:r>
              <a:rPr lang="nb-NO" sz="2400" b="1" err="1">
                <a:latin typeface="Times New Roman" panose="02020603050405020304" pitchFamily="18" charset="0"/>
                <a:cs typeface="Times New Roman" panose="02020603050405020304" pitchFamily="18" charset="0"/>
              </a:rPr>
              <a:t>presentation</a:t>
            </a:r>
            <a:endParaRPr lang="nb-NO" sz="2400" b="1">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5950905B-C094-4167-BA00-9B2947F80535}"/>
              </a:ext>
            </a:extLst>
          </p:cNvPr>
          <p:cNvSpPr>
            <a:spLocks noGrp="1"/>
          </p:cNvSpPr>
          <p:nvPr>
            <p:ph sz="half" idx="31"/>
          </p:nvPr>
        </p:nvSpPr>
        <p:spPr>
          <a:xfrm>
            <a:off x="4757056" y="1830342"/>
            <a:ext cx="4116910" cy="3584496"/>
          </a:xfrm>
        </p:spPr>
        <p:txBody>
          <a:bodyPr/>
          <a:lstStyle/>
          <a:p>
            <a:r>
              <a:rPr lang="en-US" b="0" i="0">
                <a:effectLst/>
                <a:latin typeface="Times New Roman" panose="02020603050405020304" pitchFamily="18" charset="0"/>
                <a:cs typeface="Times New Roman" panose="02020603050405020304" pitchFamily="18" charset="0"/>
              </a:rPr>
              <a:t>Communicate, showcase, perform.</a:t>
            </a:r>
          </a:p>
          <a:p>
            <a:r>
              <a:rPr lang="en-US" b="0" i="0">
                <a:effectLst/>
                <a:latin typeface="Times New Roman" panose="02020603050405020304" pitchFamily="18" charset="0"/>
                <a:cs typeface="Times New Roman" panose="02020603050405020304" pitchFamily="18" charset="0"/>
              </a:rPr>
              <a:t>Strict requirements for presentation (genre, style, referencing)</a:t>
            </a:r>
          </a:p>
          <a:p>
            <a:r>
              <a:rPr lang="en-US" b="0" i="0">
                <a:effectLst/>
                <a:latin typeface="Times New Roman" panose="02020603050405020304" pitchFamily="18" charset="0"/>
                <a:cs typeface="Times New Roman" panose="02020603050405020304" pitchFamily="18" charset="0"/>
              </a:rPr>
              <a:t>Focus on the product.</a:t>
            </a:r>
          </a:p>
          <a:p>
            <a:r>
              <a:rPr lang="en-US" b="0" i="0">
                <a:effectLst/>
                <a:latin typeface="Times New Roman" panose="02020603050405020304" pitchFamily="18" charset="0"/>
                <a:cs typeface="Times New Roman" panose="02020603050405020304" pitchFamily="18" charset="0"/>
              </a:rPr>
              <a:t>Written for an outsider.</a:t>
            </a:r>
          </a:p>
          <a:p>
            <a:r>
              <a:rPr lang="en-US" b="0" i="0">
                <a:effectLst/>
                <a:latin typeface="Times New Roman" panose="02020603050405020304" pitchFamily="18" charset="0"/>
                <a:cs typeface="Times New Roman" panose="02020603050405020304" pitchFamily="18" charset="0"/>
              </a:rPr>
              <a:t>Read critically and should be formally evaluated</a:t>
            </a:r>
            <a:endParaRPr lang="nb-NO">
              <a:latin typeface="Times New Roman" panose="02020603050405020304" pitchFamily="18" charset="0"/>
              <a:cs typeface="Times New Roman" panose="02020603050405020304" pitchFamily="18" charset="0"/>
            </a:endParaRPr>
          </a:p>
        </p:txBody>
      </p:sp>
      <p:sp>
        <p:nvSpPr>
          <p:cNvPr id="5" name="Footer Placeholder 4">
            <a:extLst>
              <a:ext uri="{FF2B5EF4-FFF2-40B4-BE49-F238E27FC236}">
                <a16:creationId xmlns:a16="http://schemas.microsoft.com/office/drawing/2014/main" id="{C8522990-F164-4EEE-8ED1-D1AF9882B092}"/>
              </a:ext>
            </a:extLst>
          </p:cNvPr>
          <p:cNvSpPr>
            <a:spLocks noGrp="1"/>
          </p:cNvSpPr>
          <p:nvPr>
            <p:ph type="ftr" sz="quarter" idx="34"/>
          </p:nvPr>
        </p:nvSpPr>
        <p:spPr/>
        <p:txBody>
          <a:bodyPr/>
          <a:lstStyle/>
          <a:p>
            <a:endParaRPr lang="nb-NO"/>
          </a:p>
        </p:txBody>
      </p:sp>
      <p:sp>
        <p:nvSpPr>
          <p:cNvPr id="6" name="Slide Number Placeholder 5">
            <a:extLst>
              <a:ext uri="{FF2B5EF4-FFF2-40B4-BE49-F238E27FC236}">
                <a16:creationId xmlns:a16="http://schemas.microsoft.com/office/drawing/2014/main" id="{48E7EC62-AA7A-4AC2-B964-ECF0C9171046}"/>
              </a:ext>
            </a:extLst>
          </p:cNvPr>
          <p:cNvSpPr>
            <a:spLocks noGrp="1"/>
          </p:cNvSpPr>
          <p:nvPr>
            <p:ph type="sldNum" sz="quarter" idx="35"/>
          </p:nvPr>
        </p:nvSpPr>
        <p:spPr/>
        <p:txBody>
          <a:bodyPr/>
          <a:lstStyle/>
          <a:p>
            <a:r>
              <a:rPr lang="en-US"/>
              <a:t>Side </a:t>
            </a:r>
            <a:fld id="{5251F420-7306-4E7C-A79E-F31A38F7D392}" type="slidenum">
              <a:rPr lang="en-US" smtClean="0"/>
              <a:pPr/>
              <a:t>26</a:t>
            </a:fld>
            <a:endParaRPr lang="en-US"/>
          </a:p>
        </p:txBody>
      </p:sp>
      <p:sp>
        <p:nvSpPr>
          <p:cNvPr id="2" name="Title 1">
            <a:extLst>
              <a:ext uri="{FF2B5EF4-FFF2-40B4-BE49-F238E27FC236}">
                <a16:creationId xmlns:a16="http://schemas.microsoft.com/office/drawing/2014/main" id="{DC1728F3-E58D-4614-BF36-DB77CE8E0A69}"/>
              </a:ext>
            </a:extLst>
          </p:cNvPr>
          <p:cNvSpPr>
            <a:spLocks noGrp="1"/>
          </p:cNvSpPr>
          <p:nvPr>
            <p:ph type="title"/>
          </p:nvPr>
        </p:nvSpPr>
        <p:spPr>
          <a:xfrm>
            <a:off x="270034" y="665798"/>
            <a:ext cx="8603933" cy="452215"/>
          </a:xfrm>
        </p:spPr>
        <p:txBody>
          <a:bodyPr/>
          <a:lstStyle/>
          <a:p>
            <a:pPr algn="ctr"/>
            <a:r>
              <a:rPr lang="nb-NO" err="1">
                <a:latin typeface="Times New Roman" panose="02020603050405020304" pitchFamily="18" charset="0"/>
                <a:cs typeface="Times New Roman" panose="02020603050405020304" pitchFamily="18" charset="0"/>
              </a:rPr>
              <a:t>Writing</a:t>
            </a:r>
            <a:r>
              <a:rPr lang="nb-NO">
                <a:latin typeface="Times New Roman" panose="02020603050405020304" pitchFamily="18" charset="0"/>
                <a:cs typeface="Times New Roman" panose="02020603050405020304" pitchFamily="18" charset="0"/>
              </a:rPr>
              <a:t> </a:t>
            </a:r>
            <a:r>
              <a:rPr lang="nb-NO" err="1">
                <a:latin typeface="Times New Roman" panose="02020603050405020304" pitchFamily="18" charset="0"/>
                <a:cs typeface="Times New Roman" panose="02020603050405020304" pitchFamily="18" charset="0"/>
              </a:rPr>
              <a:t>exercises</a:t>
            </a:r>
            <a:endParaRPr lang="nb-NO">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E71F838A-FFD5-4C84-B977-388CF253559E}"/>
              </a:ext>
            </a:extLst>
          </p:cNvPr>
          <p:cNvSpPr>
            <a:spLocks noGrp="1"/>
          </p:cNvSpPr>
          <p:nvPr>
            <p:ph type="subTitle" idx="13"/>
          </p:nvPr>
        </p:nvSpPr>
        <p:spPr>
          <a:xfrm>
            <a:off x="270034" y="1268032"/>
            <a:ext cx="4116910" cy="412291"/>
          </a:xfrm>
        </p:spPr>
        <p:txBody>
          <a:bodyPr/>
          <a:lstStyle/>
          <a:p>
            <a:r>
              <a:rPr lang="nb-NO" sz="2400" b="1" err="1">
                <a:latin typeface="Times New Roman" panose="02020603050405020304" pitchFamily="18" charset="0"/>
                <a:cs typeface="Times New Roman" panose="02020603050405020304" pitchFamily="18" charset="0"/>
              </a:rPr>
              <a:t>Writing</a:t>
            </a:r>
            <a:r>
              <a:rPr lang="nb-NO" sz="2400" b="1">
                <a:latin typeface="Times New Roman" panose="02020603050405020304" pitchFamily="18" charset="0"/>
                <a:cs typeface="Times New Roman" panose="02020603050405020304" pitchFamily="18" charset="0"/>
              </a:rPr>
              <a:t> for </a:t>
            </a:r>
            <a:r>
              <a:rPr lang="nb-NO" sz="2400" b="1" err="1">
                <a:latin typeface="Times New Roman" panose="02020603050405020304" pitchFamily="18" charset="0"/>
                <a:cs typeface="Times New Roman" panose="02020603050405020304" pitchFamily="18" charset="0"/>
              </a:rPr>
              <a:t>thinking</a:t>
            </a:r>
            <a:endParaRPr lang="nb-NO" sz="2400" b="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020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042D7A6-C65C-4846-9307-DAFB75FB2F3B}"/>
              </a:ext>
            </a:extLst>
          </p:cNvPr>
          <p:cNvSpPr>
            <a:spLocks noGrp="1"/>
          </p:cNvSpPr>
          <p:nvPr>
            <p:ph sz="half" idx="29"/>
          </p:nvPr>
        </p:nvSpPr>
        <p:spPr>
          <a:solidFill>
            <a:schemeClr val="accent1">
              <a:lumMod val="20000"/>
              <a:lumOff val="80000"/>
            </a:schemeClr>
          </a:solidFill>
        </p:spPr>
        <p:txBody>
          <a:bodyPr/>
          <a:lstStyle/>
          <a:p>
            <a:r>
              <a:rPr lang="nb-NO">
                <a:hlinkClick r:id="rId3"/>
              </a:rPr>
              <a:t>Ressursside for seminarledere ISV</a:t>
            </a:r>
            <a:endParaRPr lang="nb-NO"/>
          </a:p>
          <a:p>
            <a:r>
              <a:rPr lang="en-US" dirty="0">
                <a:hlinkClick r:id="rId4"/>
              </a:rPr>
              <a:t>Study skills | Search &amp; Write (sokogskriv.no)</a:t>
            </a:r>
            <a:endParaRPr lang="en-US" dirty="0"/>
          </a:p>
          <a:p>
            <a:r>
              <a:rPr lang="en-US" dirty="0">
                <a:hlinkClick r:id="rId5"/>
              </a:rPr>
              <a:t>Getting started | Search &amp; Write (sokogskriv.no)</a:t>
            </a:r>
            <a:endParaRPr lang="en-US" dirty="0"/>
          </a:p>
          <a:p>
            <a:r>
              <a:rPr lang="nb-NO">
                <a:hlinkClick r:id="rId6"/>
              </a:rPr>
              <a:t>BedreUndervisning (LINK)</a:t>
            </a:r>
            <a:endParaRPr lang="nb-NO"/>
          </a:p>
          <a:p>
            <a:r>
              <a:rPr lang="en-US">
                <a:hlinkClick r:id="rId7"/>
              </a:rPr>
              <a:t>Group activities (LINK)</a:t>
            </a:r>
            <a:endParaRPr lang="en-US"/>
          </a:p>
          <a:p>
            <a:r>
              <a:rPr lang="en-US">
                <a:hlinkClick r:id="rId8"/>
              </a:rPr>
              <a:t>Six Thinking Hats – Edward De Bono</a:t>
            </a:r>
            <a:endParaRPr lang="en-US"/>
          </a:p>
          <a:p>
            <a:pPr marL="0" indent="0">
              <a:buNone/>
            </a:pPr>
            <a:endParaRPr lang="en-US"/>
          </a:p>
          <a:p>
            <a:endParaRPr lang="nb-NO"/>
          </a:p>
          <a:p>
            <a:endParaRPr lang="nb-NO"/>
          </a:p>
        </p:txBody>
      </p:sp>
      <p:sp>
        <p:nvSpPr>
          <p:cNvPr id="3" name="Text Placeholder 2">
            <a:extLst>
              <a:ext uri="{FF2B5EF4-FFF2-40B4-BE49-F238E27FC236}">
                <a16:creationId xmlns:a16="http://schemas.microsoft.com/office/drawing/2014/main" id="{0542179E-E865-4992-9129-393A07F25C97}"/>
              </a:ext>
            </a:extLst>
          </p:cNvPr>
          <p:cNvSpPr>
            <a:spLocks noGrp="1"/>
          </p:cNvSpPr>
          <p:nvPr>
            <p:ph type="body" sz="quarter" idx="32"/>
          </p:nvPr>
        </p:nvSpPr>
        <p:spPr>
          <a:solidFill>
            <a:schemeClr val="accent1">
              <a:lumMod val="20000"/>
              <a:lumOff val="80000"/>
            </a:schemeClr>
          </a:solidFill>
        </p:spPr>
        <p:txBody>
          <a:bodyPr/>
          <a:lstStyle/>
          <a:p>
            <a:r>
              <a:rPr lang="nb-NO" b="1"/>
              <a:t>Tools</a:t>
            </a:r>
          </a:p>
        </p:txBody>
      </p:sp>
      <p:sp>
        <p:nvSpPr>
          <p:cNvPr id="4" name="Content Placeholder 3">
            <a:extLst>
              <a:ext uri="{FF2B5EF4-FFF2-40B4-BE49-F238E27FC236}">
                <a16:creationId xmlns:a16="http://schemas.microsoft.com/office/drawing/2014/main" id="{B6E5AD42-1B50-4241-9664-05484731E656}"/>
              </a:ext>
            </a:extLst>
          </p:cNvPr>
          <p:cNvSpPr>
            <a:spLocks noGrp="1"/>
          </p:cNvSpPr>
          <p:nvPr>
            <p:ph sz="half" idx="31"/>
          </p:nvPr>
        </p:nvSpPr>
        <p:spPr>
          <a:solidFill>
            <a:schemeClr val="accent1">
              <a:lumMod val="20000"/>
              <a:lumOff val="80000"/>
            </a:schemeClr>
          </a:solidFill>
        </p:spPr>
        <p:txBody>
          <a:bodyPr/>
          <a:lstStyle/>
          <a:p>
            <a:r>
              <a:rPr lang="en-US" dirty="0">
                <a:hlinkClick r:id="rId9"/>
              </a:rPr>
              <a:t>MS Whiteboard</a:t>
            </a:r>
            <a:endParaRPr lang="en-US" dirty="0"/>
          </a:p>
          <a:p>
            <a:r>
              <a:rPr lang="nb-NO">
                <a:hlinkClick r:id="rId10"/>
              </a:rPr>
              <a:t>https://miro.com/</a:t>
            </a:r>
            <a:endParaRPr lang="nb-NO"/>
          </a:p>
          <a:p>
            <a:r>
              <a:rPr lang="nb-NO" err="1">
                <a:hlinkClick r:id="rId11"/>
              </a:rPr>
              <a:t>Mentimeter</a:t>
            </a:r>
            <a:endParaRPr lang="nb-NO"/>
          </a:p>
          <a:p>
            <a:r>
              <a:rPr lang="nb-NO" err="1">
                <a:hlinkClick r:id="rId12"/>
              </a:rPr>
              <a:t>Talkwall</a:t>
            </a:r>
            <a:endParaRPr lang="nb-NO"/>
          </a:p>
          <a:p>
            <a:r>
              <a:rPr lang="en-US">
                <a:hlinkClick r:id="rId13"/>
              </a:rPr>
              <a:t>Tool for planning a teaching session</a:t>
            </a:r>
            <a:endParaRPr lang="nb-NO"/>
          </a:p>
        </p:txBody>
      </p:sp>
      <p:sp>
        <p:nvSpPr>
          <p:cNvPr id="5" name="Footer Placeholder 4">
            <a:extLst>
              <a:ext uri="{FF2B5EF4-FFF2-40B4-BE49-F238E27FC236}">
                <a16:creationId xmlns:a16="http://schemas.microsoft.com/office/drawing/2014/main" id="{D3D3D0D7-BBC8-473E-B030-53C732B869FC}"/>
              </a:ext>
            </a:extLst>
          </p:cNvPr>
          <p:cNvSpPr>
            <a:spLocks noGrp="1"/>
          </p:cNvSpPr>
          <p:nvPr>
            <p:ph type="ftr" sz="quarter" idx="34"/>
          </p:nvPr>
        </p:nvSpPr>
        <p:spPr/>
        <p:txBody>
          <a:bodyPr/>
          <a:lstStyle/>
          <a:p>
            <a:endParaRPr lang="nb-NO"/>
          </a:p>
        </p:txBody>
      </p:sp>
      <p:sp>
        <p:nvSpPr>
          <p:cNvPr id="6" name="Slide Number Placeholder 5">
            <a:extLst>
              <a:ext uri="{FF2B5EF4-FFF2-40B4-BE49-F238E27FC236}">
                <a16:creationId xmlns:a16="http://schemas.microsoft.com/office/drawing/2014/main" id="{019801BD-EC45-4C96-A706-B09D1C25F63B}"/>
              </a:ext>
            </a:extLst>
          </p:cNvPr>
          <p:cNvSpPr>
            <a:spLocks noGrp="1"/>
          </p:cNvSpPr>
          <p:nvPr>
            <p:ph type="sldNum" sz="quarter" idx="35"/>
          </p:nvPr>
        </p:nvSpPr>
        <p:spPr/>
        <p:txBody>
          <a:bodyPr/>
          <a:lstStyle/>
          <a:p>
            <a:r>
              <a:rPr lang="en-US"/>
              <a:t>Side </a:t>
            </a:r>
            <a:fld id="{5251F420-7306-4E7C-A79E-F31A38F7D392}" type="slidenum">
              <a:rPr lang="en-US" smtClean="0"/>
              <a:pPr/>
              <a:t>27</a:t>
            </a:fld>
            <a:endParaRPr lang="en-US"/>
          </a:p>
        </p:txBody>
      </p:sp>
      <p:sp>
        <p:nvSpPr>
          <p:cNvPr id="8" name="Subtitle 7">
            <a:extLst>
              <a:ext uri="{FF2B5EF4-FFF2-40B4-BE49-F238E27FC236}">
                <a16:creationId xmlns:a16="http://schemas.microsoft.com/office/drawing/2014/main" id="{280B0020-5E36-4C9C-A4BD-4E780CD07CE7}"/>
              </a:ext>
            </a:extLst>
          </p:cNvPr>
          <p:cNvSpPr>
            <a:spLocks noGrp="1"/>
          </p:cNvSpPr>
          <p:nvPr>
            <p:ph type="subTitle" idx="13"/>
          </p:nvPr>
        </p:nvSpPr>
        <p:spPr>
          <a:solidFill>
            <a:schemeClr val="accent1">
              <a:lumMod val="20000"/>
              <a:lumOff val="80000"/>
            </a:schemeClr>
          </a:solidFill>
        </p:spPr>
        <p:txBody>
          <a:bodyPr/>
          <a:lstStyle/>
          <a:p>
            <a:r>
              <a:rPr lang="nb-NO" b="1" err="1"/>
              <a:t>Tecniques</a:t>
            </a:r>
            <a:endParaRPr lang="nb-NO" b="1"/>
          </a:p>
        </p:txBody>
      </p:sp>
    </p:spTree>
    <p:extLst>
      <p:ext uri="{BB962C8B-B14F-4D97-AF65-F5344CB8AC3E}">
        <p14:creationId xmlns:p14="http://schemas.microsoft.com/office/powerpoint/2010/main" val="1217593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AC889E7-ED5A-444B-A5EE-CE87B4E83E57}"/>
              </a:ext>
            </a:extLst>
          </p:cNvPr>
          <p:cNvSpPr>
            <a:spLocks noGrp="1"/>
          </p:cNvSpPr>
          <p:nvPr>
            <p:ph type="title"/>
          </p:nvPr>
        </p:nvSpPr>
        <p:spPr>
          <a:xfrm>
            <a:off x="1835696" y="1993404"/>
            <a:ext cx="7921944" cy="953130"/>
          </a:xfrm>
        </p:spPr>
        <p:txBody>
          <a:bodyPr/>
          <a:lstStyle/>
          <a:p>
            <a:r>
              <a:rPr lang="nb-NO" b="0" i="0" u="sng" err="1">
                <a:solidFill>
                  <a:schemeClr val="tx1"/>
                </a:solidFill>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Thank</a:t>
            </a:r>
            <a:r>
              <a:rPr lang="nb-NO" b="0" i="0" u="sng">
                <a:solidFill>
                  <a:schemeClr val="tx1"/>
                </a:solidFill>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 </a:t>
            </a:r>
            <a:r>
              <a:rPr lang="nb-NO" b="0" u="sng" err="1">
                <a:solidFill>
                  <a:schemeClr val="tx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you</a:t>
            </a:r>
            <a:r>
              <a:rPr lang="nb-NO" b="0" u="sng">
                <a:solidFill>
                  <a:schemeClr val="tx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 for </a:t>
            </a:r>
            <a:r>
              <a:rPr lang="nb-NO" b="0" u="sng" err="1">
                <a:solidFill>
                  <a:schemeClr val="tx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evaluating</a:t>
            </a:r>
            <a:r>
              <a:rPr lang="nb-NO" b="0" u="sng">
                <a:solidFill>
                  <a:schemeClr val="tx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 </a:t>
            </a:r>
            <a:r>
              <a:rPr lang="nb-NO" b="0" u="sng" err="1">
                <a:solidFill>
                  <a:schemeClr val="tx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this</a:t>
            </a:r>
            <a:r>
              <a:rPr lang="nb-NO" b="0" u="sng">
                <a:solidFill>
                  <a:schemeClr val="tx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 </a:t>
            </a:r>
            <a:r>
              <a:rPr lang="nb-NO" b="0" u="sng" err="1">
                <a:solidFill>
                  <a:schemeClr val="tx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meeting</a:t>
            </a:r>
            <a:r>
              <a:rPr lang="nb-NO" b="0" u="sng">
                <a:solidFill>
                  <a:schemeClr val="tx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a:t>
            </a:r>
            <a:br>
              <a:rPr lang="nb-NO" b="0" u="sng">
                <a:solidFill>
                  <a:schemeClr val="tx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br>
            <a:br>
              <a:rPr lang="nb-NO" b="0" i="0" u="sng">
                <a:solidFill>
                  <a:schemeClr val="tx1"/>
                </a:solidFill>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br>
            <a:r>
              <a:rPr lang="nb-NO" b="0" i="0" u="sng">
                <a:solidFill>
                  <a:schemeClr val="tx1"/>
                </a:solidFill>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https://nettskjema.no/a/310047</a:t>
            </a:r>
            <a:endParaRPr lang="nb-NO">
              <a:solidFill>
                <a:schemeClr val="tx1"/>
              </a:solidFill>
              <a:latin typeface="Times New Roman" panose="02020603050405020304" pitchFamily="18" charset="0"/>
              <a:cs typeface="Times New Roman" panose="02020603050405020304" pitchFamily="18" charset="0"/>
            </a:endParaRPr>
          </a:p>
        </p:txBody>
      </p:sp>
      <p:sp>
        <p:nvSpPr>
          <p:cNvPr id="5" name="Plassholder for dato 4">
            <a:extLst>
              <a:ext uri="{FF2B5EF4-FFF2-40B4-BE49-F238E27FC236}">
                <a16:creationId xmlns:a16="http://schemas.microsoft.com/office/drawing/2014/main" id="{2137B8AF-2402-4ACA-A47D-4D70DBE4D27D}"/>
              </a:ext>
            </a:extLst>
          </p:cNvPr>
          <p:cNvSpPr>
            <a:spLocks noGrp="1"/>
          </p:cNvSpPr>
          <p:nvPr>
            <p:ph type="dt" sz="half" idx="10"/>
          </p:nvPr>
        </p:nvSpPr>
        <p:spPr/>
        <p:txBody>
          <a:bodyPr/>
          <a:lstStyle/>
          <a:p>
            <a:pPr>
              <a:defRPr/>
            </a:pPr>
            <a:fld id="{127E9D08-C2AE-724A-9D30-7C4A205DD348}" type="datetime1">
              <a:rPr lang="nb-NO" smtClean="0"/>
              <a:pPr>
                <a:defRPr/>
              </a:pPr>
              <a:t>25.01.2023</a:t>
            </a:fld>
            <a:endParaRPr lang="nb-NO"/>
          </a:p>
        </p:txBody>
      </p:sp>
      <p:sp>
        <p:nvSpPr>
          <p:cNvPr id="6" name="Plassholder for lysbildenummer 5">
            <a:extLst>
              <a:ext uri="{FF2B5EF4-FFF2-40B4-BE49-F238E27FC236}">
                <a16:creationId xmlns:a16="http://schemas.microsoft.com/office/drawing/2014/main" id="{031C0DF9-994D-4928-BF85-A6079B65765D}"/>
              </a:ext>
            </a:extLst>
          </p:cNvPr>
          <p:cNvSpPr>
            <a:spLocks noGrp="1"/>
          </p:cNvSpPr>
          <p:nvPr>
            <p:ph type="sldNum" sz="quarter" idx="11"/>
          </p:nvPr>
        </p:nvSpPr>
        <p:spPr/>
        <p:txBody>
          <a:bodyPr/>
          <a:lstStyle/>
          <a:p>
            <a:pPr>
              <a:defRPr/>
            </a:pPr>
            <a:fld id="{BFBD6206-C441-2145-99D3-53EE71B38E8A}" type="slidenum">
              <a:rPr lang="en-US" smtClean="0"/>
              <a:pPr>
                <a:defRPr/>
              </a:pPr>
              <a:t>28</a:t>
            </a:fld>
            <a:endParaRPr lang="en-US"/>
          </a:p>
        </p:txBody>
      </p:sp>
    </p:spTree>
    <p:extLst>
      <p:ext uri="{BB962C8B-B14F-4D97-AF65-F5344CB8AC3E}">
        <p14:creationId xmlns:p14="http://schemas.microsoft.com/office/powerpoint/2010/main" val="352950675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3.jpeg"/></Relationships>
</file>

<file path=ppt/theme/theme1.xml><?xml version="1.0" encoding="utf-8"?>
<a:theme xmlns:a="http://schemas.openxmlformats.org/drawingml/2006/main" name="PsykologiskEnglish16x10">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PsykologiskEnglish16x10</Template>
  <TotalTime>0</TotalTime>
  <Words>2785</Words>
  <Application>Microsoft Office PowerPoint</Application>
  <PresentationFormat>Skjermfremvisning (16:10)</PresentationFormat>
  <Paragraphs>280</Paragraphs>
  <Slides>27</Slides>
  <Notes>24</Notes>
  <HiddenSlides>0</HiddenSlides>
  <MMClips>0</MMClips>
  <ScaleCrop>false</ScaleCrop>
  <HeadingPairs>
    <vt:vector size="6" baseType="variant">
      <vt:variant>
        <vt:lpstr>Brukte skrifter</vt:lpstr>
      </vt:variant>
      <vt:variant>
        <vt:i4>9</vt:i4>
      </vt:variant>
      <vt:variant>
        <vt:lpstr>Tema</vt:lpstr>
      </vt:variant>
      <vt:variant>
        <vt:i4>2</vt:i4>
      </vt:variant>
      <vt:variant>
        <vt:lpstr>Lysbildetitler</vt:lpstr>
      </vt:variant>
      <vt:variant>
        <vt:i4>27</vt:i4>
      </vt:variant>
    </vt:vector>
  </HeadingPairs>
  <TitlesOfParts>
    <vt:vector size="38" baseType="lpstr">
      <vt:lpstr>Arial</vt:lpstr>
      <vt:lpstr>Calibri</vt:lpstr>
      <vt:lpstr>Courier New</vt:lpstr>
      <vt:lpstr>Helvetica</vt:lpstr>
      <vt:lpstr>Helvetica Neue</vt:lpstr>
      <vt:lpstr>inherit</vt:lpstr>
      <vt:lpstr>Lato Extended</vt:lpstr>
      <vt:lpstr>Open Sans</vt:lpstr>
      <vt:lpstr>Times New Roman</vt:lpstr>
      <vt:lpstr>PsykologiskEnglish16x10</vt:lpstr>
      <vt:lpstr>Clarity</vt:lpstr>
      <vt:lpstr>Info meeting for seminar leaders</vt:lpstr>
      <vt:lpstr>Go in pairs and ask each other the following …</vt:lpstr>
      <vt:lpstr>Bjørn Høyland</vt:lpstr>
      <vt:lpstr>Rules and routines</vt:lpstr>
      <vt:lpstr>Contact info</vt:lpstr>
      <vt:lpstr>Challenges the students face</vt:lpstr>
      <vt:lpstr>Break 20 minutes</vt:lpstr>
      <vt:lpstr>Learning in higher education</vt:lpstr>
      <vt:lpstr>What are some of the challenges students might face?</vt:lpstr>
      <vt:lpstr>Key principles of learning </vt:lpstr>
      <vt:lpstr>PowerPoint-presentasjon</vt:lpstr>
      <vt:lpstr>PowerPoint-presentasjon</vt:lpstr>
      <vt:lpstr>PowerPoint-presentasjon</vt:lpstr>
      <vt:lpstr>Scaffolding (Jerome Bruner)</vt:lpstr>
      <vt:lpstr>Scaffolding – how to</vt:lpstr>
      <vt:lpstr>Feedback and peer review</vt:lpstr>
      <vt:lpstr>Feedback</vt:lpstr>
      <vt:lpstr>HOCs &amp; LOCs</vt:lpstr>
      <vt:lpstr>Group dynamics and expectations</vt:lpstr>
      <vt:lpstr>How would you would solve the following cases …?</vt:lpstr>
      <vt:lpstr>Group roles</vt:lpstr>
      <vt:lpstr>Setting the scene: expectations</vt:lpstr>
      <vt:lpstr>Excercises</vt:lpstr>
      <vt:lpstr>Different exercises</vt:lpstr>
      <vt:lpstr>Writing exercises</vt:lpstr>
      <vt:lpstr>PowerPoint-presentasjon</vt:lpstr>
      <vt:lpstr>Thank you for evaluating this meeting!  https://nettskjema.no/a/310047</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Oppstartsmøte for nye seminarledere</dc:title>
  <dc:creator>Microsoft Office-bruker</dc:creator>
  <cp:lastModifiedBy>Jenny Walle Jomisko de Figueiredo</cp:lastModifiedBy>
  <cp:revision>1</cp:revision>
  <cp:lastPrinted>2023-01-20T12:02:57Z</cp:lastPrinted>
  <dcterms:created xsi:type="dcterms:W3CDTF">2018-08-21T20:03:48Z</dcterms:created>
  <dcterms:modified xsi:type="dcterms:W3CDTF">2023-01-25T13:17:36Z</dcterms:modified>
</cp:coreProperties>
</file>