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8" r:id="rId3"/>
    <p:sldId id="257" r:id="rId4"/>
    <p:sldId id="259" r:id="rId5"/>
    <p:sldId id="262" r:id="rId6"/>
    <p:sldId id="264" r:id="rId7"/>
    <p:sldId id="263" r:id="rId8"/>
    <p:sldId id="273" r:id="rId9"/>
    <p:sldId id="272" r:id="rId10"/>
    <p:sldId id="274" r:id="rId11"/>
    <p:sldId id="275" r:id="rId12"/>
    <p:sldId id="271" r:id="rId13"/>
    <p:sldId id="270" r:id="rId14"/>
    <p:sldId id="269" r:id="rId15"/>
    <p:sldId id="267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jestebidragsyter" initials="Gj" lastIdx="2" clrIdx="0">
    <p:extLst>
      <p:ext uri="{19B8F6BF-5375-455C-9EA6-DF929625EA0E}">
        <p15:presenceInfo xmlns:p15="http://schemas.microsoft.com/office/powerpoint/2012/main" userId="SRN:SPO:ANON#2F17AA34450094C9A480A46C39E5D976AEC250B7C47BECE953428E80C02B7BD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672"/>
        <p:guide pos="5472"/>
        <p:guide pos="1008"/>
        <p:guide pos="1152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11-13T12:54:47.026" idx="2">
    <p:pos x="5468" y="1245"/>
    <p:text>Er ikke så sikker på om vi bør ha med det her?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11-13T12:51:39.456" idx="1">
    <p:pos x="5468" y="1245"/>
    <p:text>Går ikke dette med kalender og timeplan for ttusdenter egentlig inn i punktet under (ønsket fremtidsbilde for kalender...)?</p:text>
    <p:extLst>
      <p:ext uri="{C676402C-5697-4E1C-873F-D02D1690AC5C}">
        <p15:threadingInfo xmlns:p15="http://schemas.microsoft.com/office/powerpoint/2012/main" timeZoneBias="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24D64FA-EB44-0E42-97D4-EC7B23DBA3C9}" type="datetime1">
              <a:rPr lang="nb-NO"/>
              <a:pPr>
                <a:defRPr/>
              </a:pPr>
              <a:t>16.11.2017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4E28BED-8764-C14E-9BE6-9B59EF64EE9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13774F4-61CC-E442-A1DF-1BB931B0C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482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5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1086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6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3506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4733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2858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9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1937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10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9892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11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5461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12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59252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13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3654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14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27719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15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3839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16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2320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5046C-3F23-AA43-BE34-37F521BA6F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B7F60-2139-4847-A966-5440DB8874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5FF7-96C9-F74B-866F-090FD282A3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B8AAE-9532-7642-AA81-E67BAB870A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FFB49-8D91-8542-9087-AC30D7AC92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1914D-9720-7941-9AD8-F2C562E1FE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F63B3-ECBB-0A4A-9A50-22350CECAB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744DE-A9F1-5B42-8040-79F600FB2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DD4BB-00E8-F145-A579-32863B88E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2B00E-0825-844B-BD47-14C416E0F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2CF2D4E4-7433-5F43-94E7-DD9E782E1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/>
              <a:t>Styringsgruppemøte 15. november 2017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/>
              <a:t>Fremtidsbilde digitalt læringsmiljø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Arial"/>
              </a:rPr>
              <a:t>Relevante punkter fra mandatet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..."</a:t>
            </a:r>
            <a:r>
              <a:rPr lang="en-US" sz="2400" err="1"/>
              <a:t>prosjektet</a:t>
            </a:r>
            <a:r>
              <a:rPr lang="en-US" sz="2400"/>
              <a:t> [</a:t>
            </a:r>
            <a:r>
              <a:rPr lang="en-US" sz="2400" err="1"/>
              <a:t>skal</a:t>
            </a:r>
            <a:r>
              <a:rPr lang="en-US" sz="2400"/>
              <a:t>] </a:t>
            </a:r>
            <a:r>
              <a:rPr lang="en-US" sz="2400" err="1"/>
              <a:t>vurdere</a:t>
            </a:r>
            <a:r>
              <a:rPr lang="en-US" sz="2400"/>
              <a:t> </a:t>
            </a:r>
            <a:r>
              <a:rPr lang="en-US" sz="2400" err="1"/>
              <a:t>og</a:t>
            </a:r>
            <a:r>
              <a:rPr lang="en-US" sz="2400"/>
              <a:t> </a:t>
            </a:r>
            <a:r>
              <a:rPr lang="en-US" sz="2400" err="1"/>
              <a:t>foreslå</a:t>
            </a:r>
            <a:r>
              <a:rPr lang="en-US" sz="2400"/>
              <a:t> </a:t>
            </a:r>
            <a:r>
              <a:rPr lang="en-US" sz="2400" err="1"/>
              <a:t>anbefalinger</a:t>
            </a:r>
            <a:r>
              <a:rPr lang="en-US" sz="2400"/>
              <a:t> for </a:t>
            </a:r>
            <a:r>
              <a:rPr lang="en-US" sz="2400" err="1"/>
              <a:t>hvilke</a:t>
            </a:r>
            <a:r>
              <a:rPr lang="en-US" sz="2400"/>
              <a:t> </a:t>
            </a:r>
            <a:r>
              <a:rPr lang="en-US" sz="2400" err="1"/>
              <a:t>tekniske</a:t>
            </a:r>
            <a:r>
              <a:rPr lang="en-US" sz="2400"/>
              <a:t> </a:t>
            </a:r>
            <a:r>
              <a:rPr lang="en-US" sz="2400" err="1"/>
              <a:t>endringer</a:t>
            </a:r>
            <a:r>
              <a:rPr lang="en-US" sz="2400"/>
              <a:t> </a:t>
            </a:r>
            <a:r>
              <a:rPr lang="en-US" sz="2400" err="1"/>
              <a:t>som</a:t>
            </a:r>
            <a:r>
              <a:rPr lang="en-US" sz="2400"/>
              <a:t> </a:t>
            </a:r>
            <a:r>
              <a:rPr lang="en-US" sz="2400" err="1"/>
              <a:t>skal</a:t>
            </a:r>
            <a:r>
              <a:rPr lang="en-US" sz="2400"/>
              <a:t> </a:t>
            </a:r>
            <a:r>
              <a:rPr lang="en-US" sz="2400" err="1"/>
              <a:t>gjennomføres</a:t>
            </a:r>
            <a:r>
              <a:rPr lang="en-US" sz="2400"/>
              <a:t> </a:t>
            </a:r>
            <a:r>
              <a:rPr lang="en-US" sz="2400" err="1"/>
              <a:t>i</a:t>
            </a:r>
            <a:r>
              <a:rPr lang="en-US" sz="2400"/>
              <a:t> </a:t>
            </a:r>
            <a:r>
              <a:rPr lang="en-US" sz="2400" err="1"/>
              <a:t>prosjektperioden</a:t>
            </a:r>
            <a:r>
              <a:rPr lang="en-US" sz="2400"/>
              <a:t>"</a:t>
            </a:r>
            <a:r>
              <a:rPr lang="en-US" sz="2400">
                <a:cs typeface="Arial"/>
              </a:rPr>
              <a:t>.</a:t>
            </a:r>
            <a:endParaRPr lang="nb-NO" sz="2400">
              <a:cs typeface="Arial"/>
            </a:endParaRPr>
          </a:p>
          <a:p>
            <a:r>
              <a:rPr lang="en-US" sz="2400">
                <a:cs typeface="Arial"/>
              </a:rPr>
              <a:t>...et </a:t>
            </a:r>
            <a:r>
              <a:rPr lang="en-US" sz="2400" err="1">
                <a:cs typeface="Arial"/>
              </a:rPr>
              <a:t>avgrenset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utvalg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eksisterende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løsninger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og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eventuell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ny</a:t>
            </a:r>
            <a:r>
              <a:rPr lang="en-US" sz="2400">
                <a:cs typeface="Arial"/>
              </a:rPr>
              <a:t> digital </a:t>
            </a:r>
            <a:r>
              <a:rPr lang="en-US" sz="2400" err="1">
                <a:cs typeface="Arial"/>
              </a:rPr>
              <a:t>funksjonalitet</a:t>
            </a:r>
            <a:r>
              <a:rPr lang="en-US" sz="2400">
                <a:cs typeface="Arial"/>
              </a:rPr>
              <a:t> [</a:t>
            </a:r>
            <a:r>
              <a:rPr lang="en-US" sz="2400" err="1">
                <a:cs typeface="Arial"/>
              </a:rPr>
              <a:t>skal</a:t>
            </a:r>
            <a:r>
              <a:rPr lang="en-US" sz="2400">
                <a:cs typeface="Arial"/>
              </a:rPr>
              <a:t>] </a:t>
            </a:r>
            <a:r>
              <a:rPr lang="en-US" sz="2400" err="1">
                <a:cs typeface="Arial"/>
              </a:rPr>
              <a:t>integreres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og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inngå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i</a:t>
            </a:r>
            <a:r>
              <a:rPr lang="en-US" sz="2400">
                <a:cs typeface="Arial"/>
              </a:rPr>
              <a:t> et </a:t>
            </a:r>
            <a:r>
              <a:rPr lang="en-US" sz="2400" err="1">
                <a:cs typeface="Arial"/>
              </a:rPr>
              <a:t>sammenhengende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digitalt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læringsmiljø</a:t>
            </a:r>
            <a:r>
              <a:rPr lang="en-US" sz="2400">
                <a:cs typeface="Arial"/>
              </a:rPr>
              <a:t> </a:t>
            </a:r>
            <a:endParaRPr lang="nb-NO" sz="2400">
              <a:cs typeface="Arial"/>
            </a:endParaRPr>
          </a:p>
          <a:p>
            <a:r>
              <a:rPr lang="en-US" sz="2400">
                <a:cs typeface="Arial"/>
              </a:rPr>
              <a:t>… [prosjektet skal levere] "</a:t>
            </a:r>
            <a:r>
              <a:rPr lang="en-US" sz="2400" err="1">
                <a:cs typeface="Arial"/>
              </a:rPr>
              <a:t>skisse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til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en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ønsket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fremtid</a:t>
            </a:r>
            <a:r>
              <a:rPr lang="en-US" sz="2400">
                <a:cs typeface="Arial"/>
              </a:rPr>
              <a:t> for </a:t>
            </a:r>
            <a:r>
              <a:rPr lang="en-US" sz="2400" err="1">
                <a:cs typeface="Arial"/>
              </a:rPr>
              <a:t>UiOs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digitale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læringsmiljø</a:t>
            </a:r>
            <a:r>
              <a:rPr lang="en-US" sz="2400">
                <a:cs typeface="Arial"/>
              </a:rPr>
              <a:t>, </a:t>
            </a:r>
            <a:r>
              <a:rPr lang="en-US" sz="2400" err="1">
                <a:cs typeface="Arial"/>
              </a:rPr>
              <a:t>samt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forslag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til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aktiviteter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på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veien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på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dit</a:t>
            </a:r>
            <a:r>
              <a:rPr lang="en-US" sz="2400">
                <a:cs typeface="Arial"/>
              </a:rPr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1443423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Hva har vi gjort?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/>
              <a:t>Overordnet </a:t>
            </a:r>
            <a:r>
              <a:rPr lang="nb-NO" err="1"/>
              <a:t>målbilde</a:t>
            </a:r>
            <a:r>
              <a:rPr lang="nb-NO"/>
              <a:t> DLM, basert på toneangivende rapporter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nb-NO"/>
              <a:t>Dagens læringsmiljø: hva er studentenes største utfordringer? Oppsummert relevante undersøkelser og funn</a:t>
            </a:r>
            <a:endParaRPr lang="nb-NO">
              <a:cs typeface="Arial"/>
            </a:endParaRPr>
          </a:p>
          <a:p>
            <a:pPr marL="514350" indent="-514350">
              <a:buFont typeface="+mj-lt"/>
              <a:buAutoNum type="arabicPeriod"/>
            </a:pPr>
            <a:r>
              <a:rPr lang="nb-NO"/>
              <a:t>Første versjon av plan for arbeid med digitalt læringsmiljø i prosjektperioden</a:t>
            </a:r>
            <a:endParaRPr lang="nb-NO">
              <a:cs typeface="Arial"/>
            </a:endParaRPr>
          </a:p>
          <a:p>
            <a:pPr eaLnBrk="1" hangingPunct="1"/>
            <a:endParaRPr lang="nb-NO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Overordnet </a:t>
            </a:r>
            <a:r>
              <a:rPr lang="nb-NO" err="1"/>
              <a:t>målbilde</a:t>
            </a:r>
            <a:r>
              <a:rPr lang="nb-NO"/>
              <a:t> DLM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Basert på toneangivende rapporter:</a:t>
            </a:r>
          </a:p>
          <a:p>
            <a:r>
              <a:rPr lang="nb-NO"/>
              <a:t>Modulbasert</a:t>
            </a:r>
            <a:endParaRPr lang="nb-NO">
              <a:cs typeface="Arial"/>
            </a:endParaRPr>
          </a:p>
          <a:p>
            <a:r>
              <a:rPr lang="nb-NO"/>
              <a:t>Fleksibelt</a:t>
            </a:r>
            <a:endParaRPr lang="nb-NO">
              <a:cs typeface="Arial"/>
            </a:endParaRPr>
          </a:p>
          <a:p>
            <a:r>
              <a:rPr lang="nb-NO"/>
              <a:t>Skreddersydd/personalisert</a:t>
            </a:r>
            <a:endParaRPr lang="nb-NO">
              <a:cs typeface="Arial"/>
            </a:endParaRPr>
          </a:p>
          <a:p>
            <a:r>
              <a:rPr lang="nb-NO"/>
              <a:t>Fokus på arbeids- og læringsprosessene, ikke verktøyene</a:t>
            </a:r>
            <a:endParaRPr lang="nb-NO">
              <a:cs typeface="Arial"/>
            </a:endParaRPr>
          </a:p>
          <a:p>
            <a:r>
              <a:rPr lang="nb-NO"/>
              <a:t>Sømløs samhandling og tilgang på ressurser</a:t>
            </a:r>
            <a:endParaRPr lang="nb-NO">
              <a:cs typeface="Arial"/>
            </a:endParaRPr>
          </a:p>
          <a:p>
            <a:r>
              <a:rPr lang="nb-NO"/>
              <a:t>Integrasjon og dataflyt mellom systemene</a:t>
            </a:r>
            <a:endParaRPr lang="nb-NO">
              <a:cs typeface="Arial"/>
            </a:endParaRPr>
          </a:p>
          <a:p>
            <a:r>
              <a:rPr lang="nb-NO"/>
              <a:t>Samarbeid i sektoren</a:t>
            </a:r>
            <a:endParaRPr lang="nb-NO">
              <a:cs typeface="Arial"/>
            </a:endParaRPr>
          </a:p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128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Studentenes utfordringer og ønsker i dagens læringsmiljø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Tjenester som henger bedre sammen, en felles flate for det de trenger</a:t>
            </a:r>
          </a:p>
          <a:p>
            <a:r>
              <a:rPr lang="nb-NO"/>
              <a:t>Samlet informasjon: f.eks. oversikt over beskjeder og kalenderinfo</a:t>
            </a:r>
          </a:p>
          <a:p>
            <a:r>
              <a:rPr lang="nb-NO"/>
              <a:t>Varsling når det skjer noe (i selvvalgt kanal)</a:t>
            </a:r>
          </a:p>
          <a:p>
            <a:r>
              <a:rPr lang="nb-NO"/>
              <a:t>Mer felles struktur, bruk og praksis</a:t>
            </a:r>
          </a:p>
          <a:p>
            <a:r>
              <a:rPr lang="nb-NO"/>
              <a:t>Flere digitale læremidler, f.eks. </a:t>
            </a:r>
            <a:r>
              <a:rPr lang="nb-NO" err="1"/>
              <a:t>podcasts</a:t>
            </a:r>
            <a:endParaRPr lang="nb-NO"/>
          </a:p>
          <a:p>
            <a:r>
              <a:rPr lang="nb-NO"/>
              <a:t>Bra med </a:t>
            </a:r>
            <a:r>
              <a:rPr lang="nb-NO" err="1"/>
              <a:t>sømløshet</a:t>
            </a:r>
            <a:r>
              <a:rPr lang="nb-NO"/>
              <a:t>, f.eks. at ressurser er koblet til timeplan.</a:t>
            </a:r>
          </a:p>
          <a:p>
            <a:r>
              <a:rPr lang="nb-NO"/>
              <a:t>Mobiltilpasset</a:t>
            </a:r>
          </a:p>
        </p:txBody>
      </p:sp>
    </p:spTree>
    <p:extLst>
      <p:ext uri="{BB962C8B-B14F-4D97-AF65-F5344CB8AC3E}">
        <p14:creationId xmlns:p14="http://schemas.microsoft.com/office/powerpoint/2010/main" val="2401986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b-NO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4000"/>
              <a:t>Plan for DLM i prosjektperioden</a:t>
            </a:r>
            <a:endParaRPr lang="nb-NO">
              <a:cs typeface="Arial"/>
            </a:endParaRPr>
          </a:p>
          <a:p>
            <a:pPr marL="0" indent="0">
              <a:buNone/>
            </a:pPr>
            <a:r>
              <a:rPr lang="en-US">
                <a:cs typeface="Arial"/>
              </a:rPr>
              <a:t>- </a:t>
            </a:r>
            <a:r>
              <a:rPr lang="en-US" err="1">
                <a:cs typeface="Arial"/>
              </a:rPr>
              <a:t>Første</a:t>
            </a:r>
            <a:r>
              <a:rPr lang="en-US">
                <a:cs typeface="Arial"/>
              </a:rPr>
              <a:t> </a:t>
            </a:r>
            <a:r>
              <a:rPr lang="en-US" err="1">
                <a:cs typeface="Arial"/>
              </a:rPr>
              <a:t>versjon</a:t>
            </a:r>
            <a:br>
              <a:rPr lang="en-US"/>
            </a:br>
            <a:endParaRPr lang="nb-NO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9762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Premisser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I piloten og fremover vil vi ha emner som bruker Canvas og som ikke bruker Canvas</a:t>
            </a:r>
          </a:p>
          <a:p>
            <a:r>
              <a:rPr lang="nb-NO"/>
              <a:t>Canvas er preferert verktøy for digital læring</a:t>
            </a:r>
            <a:endParaRPr lang="nb-NO">
              <a:cs typeface="Arial"/>
            </a:endParaRPr>
          </a:p>
          <a:p>
            <a:r>
              <a:rPr lang="nb-NO" err="1"/>
              <a:t>Instructure</a:t>
            </a:r>
            <a:r>
              <a:rPr lang="nb-NO"/>
              <a:t> anbefaler å ikke bygge ut Canvas til studentportal</a:t>
            </a:r>
            <a:endParaRPr lang="nb-NO">
              <a:cs typeface="Arial"/>
            </a:endParaRPr>
          </a:p>
          <a:p>
            <a:r>
              <a:rPr lang="nb-NO"/>
              <a:t>I pilot skal vi teste mulighetene i Canvas og erfare hva som fungerer og ikke fungerer</a:t>
            </a:r>
            <a:endParaRPr lang="nb-NO">
              <a:cs typeface="Arial"/>
            </a:endParaRPr>
          </a:p>
          <a:p>
            <a:r>
              <a:rPr lang="nb-NO"/>
              <a:t>Evaluering av pilot vil påvirke forslag til tiltak og prioritet. </a:t>
            </a:r>
            <a:endParaRPr lang="nb-NO">
              <a:cs typeface="Arial"/>
            </a:endParaRPr>
          </a:p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1846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Hovedutfordring: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Gi studentene en helhetlig flate, når de kan ta emner både i og utenfor Canvas. </a:t>
            </a:r>
          </a:p>
          <a:p>
            <a:pPr lvl="1"/>
            <a:r>
              <a:rPr lang="nb-NO"/>
              <a:t>Skape ryddighet i hva man gjør hvor, prinsipper</a:t>
            </a:r>
          </a:p>
          <a:p>
            <a:pPr lvl="1"/>
            <a:r>
              <a:rPr lang="nb-NO"/>
              <a:t>Samle innhold der de kommer fra ulike kilder</a:t>
            </a:r>
          </a:p>
          <a:p>
            <a:pPr lvl="1"/>
            <a:endParaRPr lang="nb-NO"/>
          </a:p>
          <a:p>
            <a:pPr lvl="1"/>
            <a:endParaRPr lang="nb-NO"/>
          </a:p>
          <a:p>
            <a:pPr marL="0" indent="0">
              <a:buNone/>
            </a:pPr>
            <a:r>
              <a:rPr lang="nb-NO"/>
              <a:t>Prosjektet anbefaler å bygge ut Mine Studier som en flate der informasjonen samles</a:t>
            </a:r>
            <a:endParaRPr lang="nb-NO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7407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Til pilot/i løpet av pilot (1 av 3)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Informasjon til piloter: </a:t>
            </a:r>
          </a:p>
          <a:p>
            <a:pPr lvl="1"/>
            <a:r>
              <a:rPr lang="nb-NO"/>
              <a:t>Avgrensninger mellom Canvas og andre systemer som f.eks. digital eksamen og emnesidene</a:t>
            </a:r>
            <a:endParaRPr lang="nb-NO">
              <a:cs typeface="Arial"/>
            </a:endParaRPr>
          </a:p>
          <a:p>
            <a:pPr lvl="1"/>
            <a:endParaRPr lang="nb-NO"/>
          </a:p>
          <a:p>
            <a:r>
              <a:rPr lang="nb-NO"/>
              <a:t>Kjøreregler:</a:t>
            </a:r>
            <a:endParaRPr lang="nb-NO">
              <a:cs typeface="Arial"/>
            </a:endParaRPr>
          </a:p>
          <a:p>
            <a:pPr lvl="1"/>
            <a:r>
              <a:rPr lang="nb-NO"/>
              <a:t>Alle emner skal ha emnebeskrivelse på UiOs nettsider, med timeplan og tid og sted for eksamen som henter innhold fra UiO sine autorative systemer (FS og TP), pluss pensum.</a:t>
            </a:r>
            <a:endParaRPr lang="nb-NO">
              <a:cs typeface="Arial"/>
            </a:endParaRPr>
          </a:p>
          <a:p>
            <a:pPr lvl="1"/>
            <a:r>
              <a:rPr lang="nb-NO"/>
              <a:t>Bruk løsningene for digital eksamen på eksamen.</a:t>
            </a:r>
            <a:endParaRPr lang="nb-NO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231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Til pilot/i løpet av pilot (2 av 3)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Samle innhold i Mine studier</a:t>
            </a:r>
          </a:p>
          <a:p>
            <a:pPr lvl="1"/>
            <a:r>
              <a:rPr lang="nb-NO"/>
              <a:t>Samle beskjeder fra Canvas-emner og emnesidene i Mine studier</a:t>
            </a:r>
            <a:endParaRPr lang="nb-NO">
              <a:cs typeface="Arial"/>
            </a:endParaRPr>
          </a:p>
          <a:p>
            <a:pPr lvl="1"/>
            <a:r>
              <a:rPr lang="nb-NO"/>
              <a:t>Se på mulighetene for å hente kalenderaktiviteter fra Canvas til Mine studier. </a:t>
            </a:r>
            <a:endParaRPr lang="nb-NO">
              <a:cs typeface="Arial"/>
            </a:endParaRPr>
          </a:p>
          <a:p>
            <a:pPr lvl="1"/>
            <a:endParaRPr lang="nb-NO">
              <a:cs typeface="Arial"/>
            </a:endParaRPr>
          </a:p>
          <a:p>
            <a:r>
              <a:rPr lang="nb-NO">
                <a:cs typeface="Arial"/>
              </a:rPr>
              <a:t>Canvas-kalender</a:t>
            </a:r>
          </a:p>
          <a:p>
            <a:pPr lvl="1"/>
            <a:r>
              <a:rPr lang="nb-NO">
                <a:cs typeface="Arial"/>
              </a:rPr>
              <a:t>Undersøke om vi kan få inn studentenes timeplan til Canvas.</a:t>
            </a:r>
          </a:p>
        </p:txBody>
      </p:sp>
    </p:spTree>
    <p:extLst>
      <p:ext uri="{BB962C8B-B14F-4D97-AF65-F5344CB8AC3E}">
        <p14:creationId xmlns:p14="http://schemas.microsoft.com/office/powerpoint/2010/main" val="1156191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Til pilot/i løpet av pilot (3 av 3)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Krysslenking mellom nettsider, Mine studier og Canvas</a:t>
            </a:r>
          </a:p>
          <a:p>
            <a:pPr lvl="1"/>
            <a:r>
              <a:rPr lang="nb-NO"/>
              <a:t>Lage en "Logg inn i Canvas"-knapp på semestersiden for emnene som er i pilot</a:t>
            </a:r>
            <a:endParaRPr lang="nb-NO">
              <a:cs typeface="Arial"/>
            </a:endParaRPr>
          </a:p>
          <a:p>
            <a:pPr lvl="1"/>
            <a:r>
              <a:rPr lang="nb-NO"/>
              <a:t>Lenke til Canvas fra Mine Studier dersom du er på et </a:t>
            </a:r>
            <a:r>
              <a:rPr lang="nb-NO" err="1"/>
              <a:t>pilotemne</a:t>
            </a:r>
            <a:r>
              <a:rPr lang="nb-NO"/>
              <a:t> som bruker Canvas?</a:t>
            </a:r>
            <a:endParaRPr lang="nb-NO">
              <a:cs typeface="Arial"/>
            </a:endParaRPr>
          </a:p>
          <a:p>
            <a:pPr lvl="1"/>
            <a:r>
              <a:rPr lang="nb-NO"/>
              <a:t>Teste </a:t>
            </a:r>
            <a:r>
              <a:rPr lang="nb-NO" err="1"/>
              <a:t>blueprints</a:t>
            </a:r>
            <a:r>
              <a:rPr lang="nb-NO"/>
              <a:t> i Canvas og mulighet for faste lenker fra Canvas til sentrale nettsider (f.eks. emnebeskrivelse, timeplan osv.)</a:t>
            </a:r>
            <a:endParaRPr lang="nb-NO">
              <a:cs typeface="Arial"/>
            </a:endParaRPr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1653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Våren 2018 (1 av 2)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nb-NO">
                <a:cs typeface="Arial"/>
              </a:rPr>
              <a:t>Evaluering av pilot gjennom pilotperioden</a:t>
            </a:r>
          </a:p>
          <a:p>
            <a:r>
              <a:rPr lang="nb-NO"/>
              <a:t>Jobbe videre med integrasjoner:</a:t>
            </a:r>
            <a:endParaRPr lang="nb-NO">
              <a:cs typeface="Arial"/>
            </a:endParaRPr>
          </a:p>
          <a:p>
            <a:pPr lvl="1"/>
            <a:r>
              <a:rPr lang="nb-NO"/>
              <a:t>Beskjeder/aktivitetsstrøm til studentene (policy, avklaringer, konsept, kartlegging av hvordan man får beskjeder)</a:t>
            </a:r>
          </a:p>
          <a:p>
            <a:pPr lvl="1"/>
            <a:r>
              <a:rPr lang="nb-NO"/>
              <a:t>Skissere opp ønsket fremtidsbilde for kalender og timeplan ut fra studenters og underviseres behov</a:t>
            </a:r>
            <a:endParaRPr lang="nb-NO">
              <a:cs typeface="Arial"/>
            </a:endParaRPr>
          </a:p>
          <a:p>
            <a:pPr lvl="1"/>
            <a:r>
              <a:rPr lang="nb-NO">
                <a:cs typeface="Arial"/>
              </a:rPr>
              <a:t>Se på konseptet Mine Studier som startside for studentene</a:t>
            </a:r>
          </a:p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2116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Våren 2018 (2 av 2)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Vurdere obligatoriske innleveringer på tvers av systemer</a:t>
            </a:r>
            <a:endParaRPr lang="en-US"/>
          </a:p>
          <a:p>
            <a:r>
              <a:rPr lang="nb-NO"/>
              <a:t>Avklaringer og policy rundt undervisningsressurser</a:t>
            </a:r>
            <a:endParaRPr lang="nb-NO">
              <a:cs typeface="Arial"/>
            </a:endParaRPr>
          </a:p>
          <a:p>
            <a:r>
              <a:rPr lang="nb-NO">
                <a:cs typeface="Arial"/>
              </a:rPr>
              <a:t>Avklaringer rundt digital eksamen</a:t>
            </a:r>
            <a:endParaRPr lang="en-US">
              <a:cs typeface="Arial"/>
            </a:endParaRPr>
          </a:p>
          <a:p>
            <a:pPr marL="0" indent="0" eaLnBrk="1" hangingPunct="1">
              <a:buNone/>
            </a:pPr>
            <a:endParaRPr lang="nb-NO">
              <a:cs typeface="Arial"/>
            </a:endParaRPr>
          </a:p>
          <a:p>
            <a:endParaRPr lang="nb-NO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2698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Høsten 2018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Videre arbeid kalender/timeplan</a:t>
            </a:r>
          </a:p>
          <a:p>
            <a:r>
              <a:rPr lang="nb-NO"/>
              <a:t>Avklaringer rundt samhandlingsverktøy</a:t>
            </a:r>
          </a:p>
          <a:p>
            <a:r>
              <a:rPr lang="nb-NO"/>
              <a:t>Se på Medisins behov for læringsressurser</a:t>
            </a:r>
          </a:p>
          <a:p>
            <a:r>
              <a:rPr lang="nb-NO"/>
              <a:t>Andre digitale tjenester og nettsider som hører til digitalt læringsmiljø</a:t>
            </a:r>
          </a:p>
          <a:p>
            <a:r>
              <a:rPr lang="nb-NO"/>
              <a:t>Se på muligheter for varsling fra Mine Studier</a:t>
            </a:r>
          </a:p>
          <a:p>
            <a:r>
              <a:rPr lang="nb-NO"/>
              <a:t>Evaluering av Canvas "i </a:t>
            </a:r>
            <a:r>
              <a:rPr lang="nb-NO" err="1"/>
              <a:t>prod</a:t>
            </a:r>
            <a:r>
              <a:rPr lang="nb-NO"/>
              <a:t>"</a:t>
            </a:r>
          </a:p>
          <a:p>
            <a:r>
              <a:rPr lang="nb-NO"/>
              <a:t>Justere fremtidsbilde</a:t>
            </a:r>
          </a:p>
        </p:txBody>
      </p:sp>
    </p:spTree>
    <p:extLst>
      <p:ext uri="{BB962C8B-B14F-4D97-AF65-F5344CB8AC3E}">
        <p14:creationId xmlns:p14="http://schemas.microsoft.com/office/powerpoint/2010/main" val="2057837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Etter prosjektet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Deling av læringsressurser (LOR</a:t>
            </a:r>
            <a:r>
              <a:rPr lang="nb-NO">
                <a:cs typeface="Arial"/>
              </a:rPr>
              <a:t>)</a:t>
            </a:r>
            <a:endParaRPr lang="nb-NO"/>
          </a:p>
          <a:p>
            <a:r>
              <a:rPr lang="nb-NO"/>
              <a:t>Digitalt pensum</a:t>
            </a:r>
            <a:endParaRPr lang="nb-NO">
              <a:cs typeface="Arial"/>
            </a:endParaRPr>
          </a:p>
          <a:p>
            <a:r>
              <a:rPr lang="nb-NO">
                <a:cs typeface="Arial"/>
              </a:rPr>
              <a:t>Semestermapper vs. Canvas</a:t>
            </a:r>
            <a:endParaRPr lang="en-US">
              <a:cs typeface="Arial"/>
            </a:endParaRPr>
          </a:p>
          <a:p>
            <a:r>
              <a:rPr lang="nb-NO"/>
              <a:t>Andre ønsker/behov knyttet til det digitale læringsmiljøet</a:t>
            </a:r>
            <a:endParaRPr lang="nb-NO">
              <a:cs typeface="Arial"/>
            </a:endParaRPr>
          </a:p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162702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15</Slides>
  <Notes>14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Blank Presentation</vt:lpstr>
      <vt:lpstr>Styringsgruppemøte 15. november 2017</vt:lpstr>
      <vt:lpstr>Relevante punkter fra mandatet</vt:lpstr>
      <vt:lpstr>Hva har vi gjort?</vt:lpstr>
      <vt:lpstr>Overordnet målbilde DLM</vt:lpstr>
      <vt:lpstr>Studentenes utfordringer og ønsker i dagens læringsmiljø</vt:lpstr>
      <vt:lpstr>PowerPoint Presentation</vt:lpstr>
      <vt:lpstr>Premisser</vt:lpstr>
      <vt:lpstr>Hovedutfordring:</vt:lpstr>
      <vt:lpstr>Til pilot/i løpet av pilot (1 av 3)</vt:lpstr>
      <vt:lpstr>Til pilot/i løpet av pilot (2 av 3)</vt:lpstr>
      <vt:lpstr>Til pilot/i løpet av pilot (3 av 3)</vt:lpstr>
      <vt:lpstr>Våren 2018 (1 av 2)</vt:lpstr>
      <vt:lpstr>Våren 2018 (2 av 2)</vt:lpstr>
      <vt:lpstr>Høsten 2018</vt:lpstr>
      <vt:lpstr>Etter prosjektet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Styringsgruppemøte 15. november 2017</dc:title>
  <cp:revision>1</cp:revision>
  <dcterms:modified xsi:type="dcterms:W3CDTF">2017-11-16T11:49:40Z</dcterms:modified>
</cp:coreProperties>
</file>